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3" r:id="rId5"/>
  </p:sldMasterIdLst>
  <p:notesMasterIdLst>
    <p:notesMasterId r:id="rId34"/>
  </p:notesMasterIdLst>
  <p:handoutMasterIdLst>
    <p:handoutMasterId r:id="rId35"/>
  </p:handoutMasterIdLst>
  <p:sldIdLst>
    <p:sldId id="264" r:id="rId6"/>
    <p:sldId id="285" r:id="rId7"/>
    <p:sldId id="286" r:id="rId8"/>
    <p:sldId id="288" r:id="rId9"/>
    <p:sldId id="289" r:id="rId10"/>
    <p:sldId id="300" r:id="rId11"/>
    <p:sldId id="290" r:id="rId12"/>
    <p:sldId id="301" r:id="rId13"/>
    <p:sldId id="291" r:id="rId14"/>
    <p:sldId id="307" r:id="rId15"/>
    <p:sldId id="302" r:id="rId16"/>
    <p:sldId id="308" r:id="rId17"/>
    <p:sldId id="309" r:id="rId18"/>
    <p:sldId id="292" r:id="rId19"/>
    <p:sldId id="303" r:id="rId20"/>
    <p:sldId id="304" r:id="rId21"/>
    <p:sldId id="293" r:id="rId22"/>
    <p:sldId id="305" r:id="rId23"/>
    <p:sldId id="295" r:id="rId24"/>
    <p:sldId id="306" r:id="rId25"/>
    <p:sldId id="310" r:id="rId26"/>
    <p:sldId id="311" r:id="rId27"/>
    <p:sldId id="294" r:id="rId28"/>
    <p:sldId id="312" r:id="rId29"/>
    <p:sldId id="313" r:id="rId30"/>
    <p:sldId id="299" r:id="rId31"/>
    <p:sldId id="276" r:id="rId32"/>
    <p:sldId id="277" r:id="rId33"/>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Garvey" initials="AG" lastIdx="0" clrIdx="0">
    <p:extLst>
      <p:ext uri="{19B8F6BF-5375-455C-9EA6-DF929625EA0E}">
        <p15:presenceInfo xmlns:p15="http://schemas.microsoft.com/office/powerpoint/2012/main" userId="S-1-5-21-516039287-201417072-1845911597-90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772"/>
    <a:srgbClr val="9920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E3931C-2DFF-4F8B-BD13-6E0FCA0EB214}" v="124" dt="2023-09-12T17:03:16.6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18" autoAdjust="0"/>
    <p:restoredTop sz="73913" autoAdjust="0"/>
  </p:normalViewPr>
  <p:slideViewPr>
    <p:cSldViewPr>
      <p:cViewPr>
        <p:scale>
          <a:sx n="96" d="100"/>
          <a:sy n="96" d="100"/>
        </p:scale>
        <p:origin x="2142" y="-126"/>
      </p:cViewPr>
      <p:guideLst>
        <p:guide orient="horz" pos="2160"/>
        <p:guide pos="2880"/>
      </p:guideLst>
    </p:cSldViewPr>
  </p:slideViewPr>
  <p:notesTextViewPr>
    <p:cViewPr>
      <p:scale>
        <a:sx n="125" d="100"/>
        <a:sy n="125" d="100"/>
      </p:scale>
      <p:origin x="0" y="0"/>
    </p:cViewPr>
  </p:notesTextViewPr>
  <p:sorterViewPr>
    <p:cViewPr>
      <p:scale>
        <a:sx n="66" d="100"/>
        <a:sy n="66" d="100"/>
      </p:scale>
      <p:origin x="0" y="0"/>
    </p:cViewPr>
  </p:sorterViewPr>
  <p:notesViewPr>
    <p:cSldViewPr>
      <p:cViewPr varScale="1">
        <p:scale>
          <a:sx n="56" d="100"/>
          <a:sy n="56" d="100"/>
        </p:scale>
        <p:origin x="238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Crutchfield" userId="S::ecrutchfield@exceptionalchildren.org::b8796e31-51fb-4c0f-8853-ae00d0abb84b" providerId="AD" clId="Web-{CED55EF8-3811-067E-87D7-564F0E20C819}"/>
    <pc:docChg chg="addSld delSld modSld">
      <pc:chgData name="Emma Crutchfield" userId="S::ecrutchfield@exceptionalchildren.org::b8796e31-51fb-4c0f-8853-ae00d0abb84b" providerId="AD" clId="Web-{CED55EF8-3811-067E-87D7-564F0E20C819}" dt="2023-04-26T20:12:10.493" v="244" actId="20577"/>
      <pc:docMkLst>
        <pc:docMk/>
      </pc:docMkLst>
      <pc:sldChg chg="add del replId">
        <pc:chgData name="Emma Crutchfield" userId="S::ecrutchfield@exceptionalchildren.org::b8796e31-51fb-4c0f-8853-ae00d0abb84b" providerId="AD" clId="Web-{CED55EF8-3811-067E-87D7-564F0E20C819}" dt="2023-04-26T20:03:41.270" v="1"/>
        <pc:sldMkLst>
          <pc:docMk/>
          <pc:sldMk cId="1708145172" sldId="307"/>
        </pc:sldMkLst>
      </pc:sldChg>
      <pc:sldChg chg="modSp new">
        <pc:chgData name="Emma Crutchfield" userId="S::ecrutchfield@exceptionalchildren.org::b8796e31-51fb-4c0f-8853-ae00d0abb84b" providerId="AD" clId="Web-{CED55EF8-3811-067E-87D7-564F0E20C819}" dt="2023-04-26T20:12:10.493" v="244" actId="20577"/>
        <pc:sldMkLst>
          <pc:docMk/>
          <pc:sldMk cId="4090855183" sldId="307"/>
        </pc:sldMkLst>
        <pc:spChg chg="mod">
          <ac:chgData name="Emma Crutchfield" userId="S::ecrutchfield@exceptionalchildren.org::b8796e31-51fb-4c0f-8853-ae00d0abb84b" providerId="AD" clId="Web-{CED55EF8-3811-067E-87D7-564F0E20C819}" dt="2023-04-26T20:04:39.741" v="28" actId="20577"/>
          <ac:spMkLst>
            <pc:docMk/>
            <pc:sldMk cId="4090855183" sldId="307"/>
            <ac:spMk id="2" creationId="{2BEAA73F-0460-DC4B-8CDE-4D19796376DD}"/>
          </ac:spMkLst>
        </pc:spChg>
        <pc:spChg chg="mod">
          <ac:chgData name="Emma Crutchfield" userId="S::ecrutchfield@exceptionalchildren.org::b8796e31-51fb-4c0f-8853-ae00d0abb84b" providerId="AD" clId="Web-{CED55EF8-3811-067E-87D7-564F0E20C819}" dt="2023-04-26T20:12:10.493" v="244" actId="20577"/>
          <ac:spMkLst>
            <pc:docMk/>
            <pc:sldMk cId="4090855183" sldId="307"/>
            <ac:spMk id="4" creationId="{95FB238F-F07A-B898-13DF-13413577C5C6}"/>
          </ac:spMkLst>
        </pc:spChg>
      </pc:sldChg>
    </pc:docChg>
  </pc:docChgLst>
  <pc:docChgLst>
    <pc:chgData name="Danielle Wieczorek" userId="9a96e071-6b8f-4b97-a20d-1ca3bde3478f" providerId="ADAL" clId="{542DB5A1-32A8-4A6C-8BA6-84C0A6082636}"/>
    <pc:docChg chg="undo custSel addSld delSld modSld sldOrd">
      <pc:chgData name="Danielle Wieczorek" userId="9a96e071-6b8f-4b97-a20d-1ca3bde3478f" providerId="ADAL" clId="{542DB5A1-32A8-4A6C-8BA6-84C0A6082636}" dt="2023-04-07T14:31:56.699" v="11231" actId="1076"/>
      <pc:docMkLst>
        <pc:docMk/>
      </pc:docMkLst>
      <pc:sldChg chg="modSp mod">
        <pc:chgData name="Danielle Wieczorek" userId="9a96e071-6b8f-4b97-a20d-1ca3bde3478f" providerId="ADAL" clId="{542DB5A1-32A8-4A6C-8BA6-84C0A6082636}" dt="2023-03-15T19:00:00.580" v="108" actId="1076"/>
        <pc:sldMkLst>
          <pc:docMk/>
          <pc:sldMk cId="2372337875" sldId="264"/>
        </pc:sldMkLst>
        <pc:spChg chg="mod">
          <ac:chgData name="Danielle Wieczorek" userId="9a96e071-6b8f-4b97-a20d-1ca3bde3478f" providerId="ADAL" clId="{542DB5A1-32A8-4A6C-8BA6-84C0A6082636}" dt="2023-03-15T18:59:51.569" v="107" actId="20577"/>
          <ac:spMkLst>
            <pc:docMk/>
            <pc:sldMk cId="2372337875" sldId="264"/>
            <ac:spMk id="2" creationId="{47C5A520-BA17-AE90-049C-FC8FE4575D09}"/>
          </ac:spMkLst>
        </pc:spChg>
        <pc:spChg chg="mod">
          <ac:chgData name="Danielle Wieczorek" userId="9a96e071-6b8f-4b97-a20d-1ca3bde3478f" providerId="ADAL" clId="{542DB5A1-32A8-4A6C-8BA6-84C0A6082636}" dt="2023-03-15T19:00:00.580" v="108" actId="1076"/>
          <ac:spMkLst>
            <pc:docMk/>
            <pc:sldMk cId="2372337875" sldId="264"/>
            <ac:spMk id="3" creationId="{70C4E60E-3D7C-5A66-B35B-209921B9336C}"/>
          </ac:spMkLst>
        </pc:spChg>
      </pc:sldChg>
      <pc:sldChg chg="del">
        <pc:chgData name="Danielle Wieczorek" userId="9a96e071-6b8f-4b97-a20d-1ca3bde3478f" providerId="ADAL" clId="{542DB5A1-32A8-4A6C-8BA6-84C0A6082636}" dt="2023-03-15T19:16:54.502" v="671" actId="47"/>
        <pc:sldMkLst>
          <pc:docMk/>
          <pc:sldMk cId="3445821706" sldId="267"/>
        </pc:sldMkLst>
      </pc:sldChg>
      <pc:sldChg chg="del">
        <pc:chgData name="Danielle Wieczorek" userId="9a96e071-6b8f-4b97-a20d-1ca3bde3478f" providerId="ADAL" clId="{542DB5A1-32A8-4A6C-8BA6-84C0A6082636}" dt="2023-03-15T19:16:55.415" v="675" actId="47"/>
        <pc:sldMkLst>
          <pc:docMk/>
          <pc:sldMk cId="1292704988" sldId="269"/>
        </pc:sldMkLst>
      </pc:sldChg>
      <pc:sldChg chg="del">
        <pc:chgData name="Danielle Wieczorek" userId="9a96e071-6b8f-4b97-a20d-1ca3bde3478f" providerId="ADAL" clId="{542DB5A1-32A8-4A6C-8BA6-84C0A6082636}" dt="2023-03-15T19:16:55.613" v="676" actId="47"/>
        <pc:sldMkLst>
          <pc:docMk/>
          <pc:sldMk cId="1685634734" sldId="270"/>
        </pc:sldMkLst>
      </pc:sldChg>
      <pc:sldChg chg="del">
        <pc:chgData name="Danielle Wieczorek" userId="9a96e071-6b8f-4b97-a20d-1ca3bde3478f" providerId="ADAL" clId="{542DB5A1-32A8-4A6C-8BA6-84C0A6082636}" dt="2023-03-15T19:16:54.779" v="672" actId="47"/>
        <pc:sldMkLst>
          <pc:docMk/>
          <pc:sldMk cId="3423044108" sldId="271"/>
        </pc:sldMkLst>
      </pc:sldChg>
      <pc:sldChg chg="del">
        <pc:chgData name="Danielle Wieczorek" userId="9a96e071-6b8f-4b97-a20d-1ca3bde3478f" providerId="ADAL" clId="{542DB5A1-32A8-4A6C-8BA6-84C0A6082636}" dt="2023-03-15T19:16:54.978" v="673" actId="47"/>
        <pc:sldMkLst>
          <pc:docMk/>
          <pc:sldMk cId="1318692402" sldId="272"/>
        </pc:sldMkLst>
      </pc:sldChg>
      <pc:sldChg chg="del">
        <pc:chgData name="Danielle Wieczorek" userId="9a96e071-6b8f-4b97-a20d-1ca3bde3478f" providerId="ADAL" clId="{542DB5A1-32A8-4A6C-8BA6-84C0A6082636}" dt="2023-03-15T19:16:55.191" v="674" actId="47"/>
        <pc:sldMkLst>
          <pc:docMk/>
          <pc:sldMk cId="37033974" sldId="273"/>
        </pc:sldMkLst>
      </pc:sldChg>
      <pc:sldChg chg="del">
        <pc:chgData name="Danielle Wieczorek" userId="9a96e071-6b8f-4b97-a20d-1ca3bde3478f" providerId="ADAL" clId="{542DB5A1-32A8-4A6C-8BA6-84C0A6082636}" dt="2023-03-15T19:16:56.160" v="677" actId="47"/>
        <pc:sldMkLst>
          <pc:docMk/>
          <pc:sldMk cId="3237561982" sldId="274"/>
        </pc:sldMkLst>
      </pc:sldChg>
      <pc:sldChg chg="addSp delSp modSp mod modNotesTx">
        <pc:chgData name="Danielle Wieczorek" userId="9a96e071-6b8f-4b97-a20d-1ca3bde3478f" providerId="ADAL" clId="{542DB5A1-32A8-4A6C-8BA6-84C0A6082636}" dt="2023-04-07T14:22:28.065" v="11072" actId="20577"/>
        <pc:sldMkLst>
          <pc:docMk/>
          <pc:sldMk cId="3668775756" sldId="276"/>
        </pc:sldMkLst>
        <pc:spChg chg="mod">
          <ac:chgData name="Danielle Wieczorek" userId="9a96e071-6b8f-4b97-a20d-1ca3bde3478f" providerId="ADAL" clId="{542DB5A1-32A8-4A6C-8BA6-84C0A6082636}" dt="2023-03-15T19:20:03.302" v="738" actId="1076"/>
          <ac:spMkLst>
            <pc:docMk/>
            <pc:sldMk cId="3668775756" sldId="276"/>
            <ac:spMk id="2" creationId="{11B1A2B7-5FCF-4582-9D39-DF61CD05229E}"/>
          </ac:spMkLst>
        </pc:spChg>
        <pc:spChg chg="add del mod">
          <ac:chgData name="Danielle Wieczorek" userId="9a96e071-6b8f-4b97-a20d-1ca3bde3478f" providerId="ADAL" clId="{542DB5A1-32A8-4A6C-8BA6-84C0A6082636}" dt="2023-04-07T14:22:28.065" v="11072" actId="20577"/>
          <ac:spMkLst>
            <pc:docMk/>
            <pc:sldMk cId="3668775756" sldId="276"/>
            <ac:spMk id="5" creationId="{635FBDD5-BF02-5C05-A283-D8CEBAF304B9}"/>
          </ac:spMkLst>
        </pc:spChg>
        <pc:picChg chg="add del mod">
          <ac:chgData name="Danielle Wieczorek" userId="9a96e071-6b8f-4b97-a20d-1ca3bde3478f" providerId="ADAL" clId="{542DB5A1-32A8-4A6C-8BA6-84C0A6082636}" dt="2023-03-16T14:00:47.390" v="840"/>
          <ac:picMkLst>
            <pc:docMk/>
            <pc:sldMk cId="3668775756" sldId="276"/>
            <ac:picMk id="7" creationId="{F8E3ABCA-F7FB-721C-1C2F-8E7008D38B95}"/>
          </ac:picMkLst>
        </pc:picChg>
        <pc:picChg chg="add del mod">
          <ac:chgData name="Danielle Wieczorek" userId="9a96e071-6b8f-4b97-a20d-1ca3bde3478f" providerId="ADAL" clId="{542DB5A1-32A8-4A6C-8BA6-84C0A6082636}" dt="2023-03-16T14:01:03.874" v="845"/>
          <ac:picMkLst>
            <pc:docMk/>
            <pc:sldMk cId="3668775756" sldId="276"/>
            <ac:picMk id="9" creationId="{BC92CDCE-F09A-AFE0-8885-86072C68C101}"/>
          </ac:picMkLst>
        </pc:picChg>
        <pc:picChg chg="del">
          <ac:chgData name="Danielle Wieczorek" userId="9a96e071-6b8f-4b97-a20d-1ca3bde3478f" providerId="ADAL" clId="{542DB5A1-32A8-4A6C-8BA6-84C0A6082636}" dt="2023-03-15T19:17:23.216" v="715" actId="478"/>
          <ac:picMkLst>
            <pc:docMk/>
            <pc:sldMk cId="3668775756" sldId="276"/>
            <ac:picMk id="10" creationId="{39A91E07-760D-C24D-B643-D5E07C0A8DAB}"/>
          </ac:picMkLst>
        </pc:picChg>
        <pc:picChg chg="add mod">
          <ac:chgData name="Danielle Wieczorek" userId="9a96e071-6b8f-4b97-a20d-1ca3bde3478f" providerId="ADAL" clId="{542DB5A1-32A8-4A6C-8BA6-84C0A6082636}" dt="2023-03-16T14:01:21.581" v="855" actId="1076"/>
          <ac:picMkLst>
            <pc:docMk/>
            <pc:sldMk cId="3668775756" sldId="276"/>
            <ac:picMk id="12" creationId="{98A54131-5618-350E-4E8F-2D4289D61AAD}"/>
          </ac:picMkLst>
        </pc:picChg>
      </pc:sldChg>
      <pc:sldChg chg="delSp modSp mod modNotesTx">
        <pc:chgData name="Danielle Wieczorek" userId="9a96e071-6b8f-4b97-a20d-1ca3bde3478f" providerId="ADAL" clId="{542DB5A1-32A8-4A6C-8BA6-84C0A6082636}" dt="2023-03-15T19:22:03.129" v="837" actId="1076"/>
        <pc:sldMkLst>
          <pc:docMk/>
          <pc:sldMk cId="3454278196" sldId="277"/>
        </pc:sldMkLst>
        <pc:spChg chg="mod">
          <ac:chgData name="Danielle Wieczorek" userId="9a96e071-6b8f-4b97-a20d-1ca3bde3478f" providerId="ADAL" clId="{542DB5A1-32A8-4A6C-8BA6-84C0A6082636}" dt="2023-03-15T19:20:33.888" v="741" actId="122"/>
          <ac:spMkLst>
            <pc:docMk/>
            <pc:sldMk cId="3454278196" sldId="277"/>
            <ac:spMk id="2" creationId="{61A5CB7D-5215-47D6-9227-7883DC6E7FF8}"/>
          </ac:spMkLst>
        </pc:spChg>
        <pc:spChg chg="mod">
          <ac:chgData name="Danielle Wieczorek" userId="9a96e071-6b8f-4b97-a20d-1ca3bde3478f" providerId="ADAL" clId="{542DB5A1-32A8-4A6C-8BA6-84C0A6082636}" dt="2023-03-15T19:21:58.319" v="836" actId="207"/>
          <ac:spMkLst>
            <pc:docMk/>
            <pc:sldMk cId="3454278196" sldId="277"/>
            <ac:spMk id="3" creationId="{FA1629B3-D82C-41D5-BB8E-4C50BF703DEA}"/>
          </ac:spMkLst>
        </pc:spChg>
        <pc:spChg chg="del">
          <ac:chgData name="Danielle Wieczorek" userId="9a96e071-6b8f-4b97-a20d-1ca3bde3478f" providerId="ADAL" clId="{542DB5A1-32A8-4A6C-8BA6-84C0A6082636}" dt="2023-03-15T19:20:54.926" v="747" actId="478"/>
          <ac:spMkLst>
            <pc:docMk/>
            <pc:sldMk cId="3454278196" sldId="277"/>
            <ac:spMk id="9" creationId="{45D7A78D-5D76-4F6F-9D19-EF0C3747020A}"/>
          </ac:spMkLst>
        </pc:spChg>
        <pc:picChg chg="mod">
          <ac:chgData name="Danielle Wieczorek" userId="9a96e071-6b8f-4b97-a20d-1ca3bde3478f" providerId="ADAL" clId="{542DB5A1-32A8-4A6C-8BA6-84C0A6082636}" dt="2023-03-15T19:22:03.129" v="837" actId="1076"/>
          <ac:picMkLst>
            <pc:docMk/>
            <pc:sldMk cId="3454278196" sldId="277"/>
            <ac:picMk id="5" creationId="{B4C7AB2B-ACA2-49E4-AE93-BFFAFB392ABD}"/>
          </ac:picMkLst>
        </pc:picChg>
        <pc:picChg chg="del mod">
          <ac:chgData name="Danielle Wieczorek" userId="9a96e071-6b8f-4b97-a20d-1ca3bde3478f" providerId="ADAL" clId="{542DB5A1-32A8-4A6C-8BA6-84C0A6082636}" dt="2023-03-15T19:21:11.214" v="754" actId="478"/>
          <ac:picMkLst>
            <pc:docMk/>
            <pc:sldMk cId="3454278196" sldId="277"/>
            <ac:picMk id="7" creationId="{60CF4889-0477-4BC0-AAA9-F407E37E7870}"/>
          </ac:picMkLst>
        </pc:picChg>
      </pc:sldChg>
      <pc:sldChg chg="del">
        <pc:chgData name="Danielle Wieczorek" userId="9a96e071-6b8f-4b97-a20d-1ca3bde3478f" providerId="ADAL" clId="{542DB5A1-32A8-4A6C-8BA6-84C0A6082636}" dt="2023-03-15T19:16:52.980" v="670" actId="47"/>
        <pc:sldMkLst>
          <pc:docMk/>
          <pc:sldMk cId="1531907313" sldId="278"/>
        </pc:sldMkLst>
      </pc:sldChg>
      <pc:sldChg chg="del">
        <pc:chgData name="Danielle Wieczorek" userId="9a96e071-6b8f-4b97-a20d-1ca3bde3478f" providerId="ADAL" clId="{542DB5A1-32A8-4A6C-8BA6-84C0A6082636}" dt="2023-03-15T19:16:58.024" v="681" actId="47"/>
        <pc:sldMkLst>
          <pc:docMk/>
          <pc:sldMk cId="2962903676" sldId="279"/>
        </pc:sldMkLst>
      </pc:sldChg>
      <pc:sldChg chg="del">
        <pc:chgData name="Danielle Wieczorek" userId="9a96e071-6b8f-4b97-a20d-1ca3bde3478f" providerId="ADAL" clId="{542DB5A1-32A8-4A6C-8BA6-84C0A6082636}" dt="2023-03-15T19:16:57.325" v="679" actId="47"/>
        <pc:sldMkLst>
          <pc:docMk/>
          <pc:sldMk cId="1046961823" sldId="280"/>
        </pc:sldMkLst>
      </pc:sldChg>
      <pc:sldChg chg="del">
        <pc:chgData name="Danielle Wieczorek" userId="9a96e071-6b8f-4b97-a20d-1ca3bde3478f" providerId="ADAL" clId="{542DB5A1-32A8-4A6C-8BA6-84C0A6082636}" dt="2023-03-15T19:16:57.643" v="680" actId="47"/>
        <pc:sldMkLst>
          <pc:docMk/>
          <pc:sldMk cId="1056815337" sldId="282"/>
        </pc:sldMkLst>
      </pc:sldChg>
      <pc:sldChg chg="del">
        <pc:chgData name="Danielle Wieczorek" userId="9a96e071-6b8f-4b97-a20d-1ca3bde3478f" providerId="ADAL" clId="{542DB5A1-32A8-4A6C-8BA6-84C0A6082636}" dt="2023-03-15T19:16:56.918" v="678" actId="47"/>
        <pc:sldMkLst>
          <pc:docMk/>
          <pc:sldMk cId="467983016" sldId="283"/>
        </pc:sldMkLst>
      </pc:sldChg>
      <pc:sldChg chg="modSp del mod modNotesTx">
        <pc:chgData name="Danielle Wieczorek" userId="9a96e071-6b8f-4b97-a20d-1ca3bde3478f" providerId="ADAL" clId="{542DB5A1-32A8-4A6C-8BA6-84C0A6082636}" dt="2023-03-15T19:16:28.029" v="655" actId="47"/>
        <pc:sldMkLst>
          <pc:docMk/>
          <pc:sldMk cId="1765859935" sldId="284"/>
        </pc:sldMkLst>
        <pc:spChg chg="mod">
          <ac:chgData name="Danielle Wieczorek" userId="9a96e071-6b8f-4b97-a20d-1ca3bde3478f" providerId="ADAL" clId="{542DB5A1-32A8-4A6C-8BA6-84C0A6082636}" dt="2023-03-15T18:27:37.860" v="5" actId="1076"/>
          <ac:spMkLst>
            <pc:docMk/>
            <pc:sldMk cId="1765859935" sldId="284"/>
            <ac:spMk id="2" creationId="{F3FFD2C9-7748-4721-B8F7-CCB4D89523FE}"/>
          </ac:spMkLst>
        </pc:spChg>
        <pc:spChg chg="mod">
          <ac:chgData name="Danielle Wieczorek" userId="9a96e071-6b8f-4b97-a20d-1ca3bde3478f" providerId="ADAL" clId="{542DB5A1-32A8-4A6C-8BA6-84C0A6082636}" dt="2023-03-15T18:27:52.130" v="10" actId="1076"/>
          <ac:spMkLst>
            <pc:docMk/>
            <pc:sldMk cId="1765859935" sldId="284"/>
            <ac:spMk id="3" creationId="{8683D80B-4675-452B-AD53-E689716C145F}"/>
          </ac:spMkLst>
        </pc:spChg>
      </pc:sldChg>
      <pc:sldChg chg="addSp delSp modSp new mod modNotesTx">
        <pc:chgData name="Danielle Wieczorek" userId="9a96e071-6b8f-4b97-a20d-1ca3bde3478f" providerId="ADAL" clId="{542DB5A1-32A8-4A6C-8BA6-84C0A6082636}" dt="2023-03-15T19:16:35.882" v="669" actId="20577"/>
        <pc:sldMkLst>
          <pc:docMk/>
          <pc:sldMk cId="397801689" sldId="285"/>
        </pc:sldMkLst>
        <pc:spChg chg="mod">
          <ac:chgData name="Danielle Wieczorek" userId="9a96e071-6b8f-4b97-a20d-1ca3bde3478f" providerId="ADAL" clId="{542DB5A1-32A8-4A6C-8BA6-84C0A6082636}" dt="2023-03-15T19:16:35.882" v="669" actId="20577"/>
          <ac:spMkLst>
            <pc:docMk/>
            <pc:sldMk cId="397801689" sldId="285"/>
            <ac:spMk id="2" creationId="{DD793EF9-5D3A-B637-73A6-71D7F7355DC0}"/>
          </ac:spMkLst>
        </pc:spChg>
        <pc:spChg chg="mod">
          <ac:chgData name="Danielle Wieczorek" userId="9a96e071-6b8f-4b97-a20d-1ca3bde3478f" providerId="ADAL" clId="{542DB5A1-32A8-4A6C-8BA6-84C0A6082636}" dt="2023-03-15T19:09:20.347" v="479" actId="113"/>
          <ac:spMkLst>
            <pc:docMk/>
            <pc:sldMk cId="397801689" sldId="285"/>
            <ac:spMk id="3" creationId="{FE73EA00-E401-E854-1AC1-0AB7AB9880E2}"/>
          </ac:spMkLst>
        </pc:spChg>
        <pc:spChg chg="del mod">
          <ac:chgData name="Danielle Wieczorek" userId="9a96e071-6b8f-4b97-a20d-1ca3bde3478f" providerId="ADAL" clId="{542DB5A1-32A8-4A6C-8BA6-84C0A6082636}" dt="2023-03-15T19:02:27.046" v="111" actId="22"/>
          <ac:spMkLst>
            <pc:docMk/>
            <pc:sldMk cId="397801689" sldId="285"/>
            <ac:spMk id="4" creationId="{9A22CAAB-A08F-5117-223B-8008D0538E22}"/>
          </ac:spMkLst>
        </pc:spChg>
        <pc:picChg chg="add mod ord">
          <ac:chgData name="Danielle Wieczorek" userId="9a96e071-6b8f-4b97-a20d-1ca3bde3478f" providerId="ADAL" clId="{542DB5A1-32A8-4A6C-8BA6-84C0A6082636}" dt="2023-03-15T19:02:27.046" v="111" actId="22"/>
          <ac:picMkLst>
            <pc:docMk/>
            <pc:sldMk cId="397801689" sldId="285"/>
            <ac:picMk id="6" creationId="{C543FAE5-10CC-1235-FA4C-F55C6AB943BA}"/>
          </ac:picMkLst>
        </pc:picChg>
        <pc:picChg chg="add mod modCrop">
          <ac:chgData name="Danielle Wieczorek" userId="9a96e071-6b8f-4b97-a20d-1ca3bde3478f" providerId="ADAL" clId="{542DB5A1-32A8-4A6C-8BA6-84C0A6082636}" dt="2023-03-15T19:06:37.898" v="177" actId="1076"/>
          <ac:picMkLst>
            <pc:docMk/>
            <pc:sldMk cId="397801689" sldId="285"/>
            <ac:picMk id="8" creationId="{2A9E528A-A5E0-2F38-A7E6-DA6622B4016A}"/>
          </ac:picMkLst>
        </pc:picChg>
      </pc:sldChg>
      <pc:sldChg chg="addSp delSp modSp new mod modNotesTx">
        <pc:chgData name="Danielle Wieczorek" userId="9a96e071-6b8f-4b97-a20d-1ca3bde3478f" providerId="ADAL" clId="{542DB5A1-32A8-4A6C-8BA6-84C0A6082636}" dt="2023-03-15T19:15:19.973" v="654"/>
        <pc:sldMkLst>
          <pc:docMk/>
          <pc:sldMk cId="1399562591" sldId="286"/>
        </pc:sldMkLst>
        <pc:spChg chg="mod">
          <ac:chgData name="Danielle Wieczorek" userId="9a96e071-6b8f-4b97-a20d-1ca3bde3478f" providerId="ADAL" clId="{542DB5A1-32A8-4A6C-8BA6-84C0A6082636}" dt="2023-03-15T19:12:52.006" v="572" actId="20577"/>
          <ac:spMkLst>
            <pc:docMk/>
            <pc:sldMk cId="1399562591" sldId="286"/>
            <ac:spMk id="2" creationId="{4A65BCB1-CB4E-0F7A-3F2A-166E87A56905}"/>
          </ac:spMkLst>
        </pc:spChg>
        <pc:spChg chg="mod">
          <ac:chgData name="Danielle Wieczorek" userId="9a96e071-6b8f-4b97-a20d-1ca3bde3478f" providerId="ADAL" clId="{542DB5A1-32A8-4A6C-8BA6-84C0A6082636}" dt="2023-03-15T19:11:09.677" v="484" actId="27636"/>
          <ac:spMkLst>
            <pc:docMk/>
            <pc:sldMk cId="1399562591" sldId="286"/>
            <ac:spMk id="3" creationId="{B32A2EED-55CA-E66E-1767-BEEE864EA3BB}"/>
          </ac:spMkLst>
        </pc:spChg>
        <pc:spChg chg="mod">
          <ac:chgData name="Danielle Wieczorek" userId="9a96e071-6b8f-4b97-a20d-1ca3bde3478f" providerId="ADAL" clId="{542DB5A1-32A8-4A6C-8BA6-84C0A6082636}" dt="2023-03-15T19:14:54.988" v="638" actId="20577"/>
          <ac:spMkLst>
            <pc:docMk/>
            <pc:sldMk cId="1399562591" sldId="286"/>
            <ac:spMk id="4" creationId="{697BC0A9-040F-6ED2-3D3B-F970A636FA97}"/>
          </ac:spMkLst>
        </pc:spChg>
        <pc:spChg chg="add del mod">
          <ac:chgData name="Danielle Wieczorek" userId="9a96e071-6b8f-4b97-a20d-1ca3bde3478f" providerId="ADAL" clId="{542DB5A1-32A8-4A6C-8BA6-84C0A6082636}" dt="2023-03-15T19:11:09.614" v="483"/>
          <ac:spMkLst>
            <pc:docMk/>
            <pc:sldMk cId="1399562591" sldId="286"/>
            <ac:spMk id="5" creationId="{0DCFD2B8-6B16-2158-1EAE-60CAFF4D87C7}"/>
          </ac:spMkLst>
        </pc:spChg>
        <pc:picChg chg="add del mod">
          <ac:chgData name="Danielle Wieczorek" userId="9a96e071-6b8f-4b97-a20d-1ca3bde3478f" providerId="ADAL" clId="{542DB5A1-32A8-4A6C-8BA6-84C0A6082636}" dt="2023-03-15T19:11:09.614" v="483"/>
          <ac:picMkLst>
            <pc:docMk/>
            <pc:sldMk cId="1399562591" sldId="286"/>
            <ac:picMk id="1026" creationId="{33B00C86-1784-08DA-FC5D-46B132550ADC}"/>
          </ac:picMkLst>
        </pc:picChg>
        <pc:picChg chg="add del mod">
          <ac:chgData name="Danielle Wieczorek" userId="9a96e071-6b8f-4b97-a20d-1ca3bde3478f" providerId="ADAL" clId="{542DB5A1-32A8-4A6C-8BA6-84C0A6082636}" dt="2023-03-15T19:11:09.614" v="483"/>
          <ac:picMkLst>
            <pc:docMk/>
            <pc:sldMk cId="1399562591" sldId="286"/>
            <ac:picMk id="1027" creationId="{5E77C8BD-5C8D-E22D-4F5E-97CAED5526C5}"/>
          </ac:picMkLst>
        </pc:picChg>
        <pc:picChg chg="add del mod">
          <ac:chgData name="Danielle Wieczorek" userId="9a96e071-6b8f-4b97-a20d-1ca3bde3478f" providerId="ADAL" clId="{542DB5A1-32A8-4A6C-8BA6-84C0A6082636}" dt="2023-03-15T19:11:09.614" v="483"/>
          <ac:picMkLst>
            <pc:docMk/>
            <pc:sldMk cId="1399562591" sldId="286"/>
            <ac:picMk id="1028" creationId="{F50ACA29-8C6E-B767-5EF3-A38A364E299F}"/>
          </ac:picMkLst>
        </pc:picChg>
        <pc:picChg chg="add del mod">
          <ac:chgData name="Danielle Wieczorek" userId="9a96e071-6b8f-4b97-a20d-1ca3bde3478f" providerId="ADAL" clId="{542DB5A1-32A8-4A6C-8BA6-84C0A6082636}" dt="2023-03-15T19:11:09.614" v="483"/>
          <ac:picMkLst>
            <pc:docMk/>
            <pc:sldMk cId="1399562591" sldId="286"/>
            <ac:picMk id="1029" creationId="{8B6BE90F-1ECB-B15E-D404-BE3D02C1B0C4}"/>
          </ac:picMkLst>
        </pc:picChg>
      </pc:sldChg>
      <pc:sldChg chg="addSp delSp modSp new del mod">
        <pc:chgData name="Danielle Wieczorek" userId="9a96e071-6b8f-4b97-a20d-1ca3bde3478f" providerId="ADAL" clId="{542DB5A1-32A8-4A6C-8BA6-84C0A6082636}" dt="2023-03-16T14:24:18.113" v="1897" actId="47"/>
        <pc:sldMkLst>
          <pc:docMk/>
          <pc:sldMk cId="3409307636" sldId="287"/>
        </pc:sldMkLst>
        <pc:spChg chg="mod">
          <ac:chgData name="Danielle Wieczorek" userId="9a96e071-6b8f-4b97-a20d-1ca3bde3478f" providerId="ADAL" clId="{542DB5A1-32A8-4A6C-8BA6-84C0A6082636}" dt="2023-03-16T14:20:00.925" v="1728" actId="20577"/>
          <ac:spMkLst>
            <pc:docMk/>
            <pc:sldMk cId="3409307636" sldId="287"/>
            <ac:spMk id="2" creationId="{62D0F549-6FE2-320A-6B5F-B674CD6EF344}"/>
          </ac:spMkLst>
        </pc:spChg>
        <pc:spChg chg="mod">
          <ac:chgData name="Danielle Wieczorek" userId="9a96e071-6b8f-4b97-a20d-1ca3bde3478f" providerId="ADAL" clId="{542DB5A1-32A8-4A6C-8BA6-84C0A6082636}" dt="2023-03-16T14:21:51.842" v="1886" actId="313"/>
          <ac:spMkLst>
            <pc:docMk/>
            <pc:sldMk cId="3409307636" sldId="287"/>
            <ac:spMk id="3" creationId="{AF4C41A9-CE68-03F9-AC87-EF278C112B1D}"/>
          </ac:spMkLst>
        </pc:spChg>
        <pc:spChg chg="mod">
          <ac:chgData name="Danielle Wieczorek" userId="9a96e071-6b8f-4b97-a20d-1ca3bde3478f" providerId="ADAL" clId="{542DB5A1-32A8-4A6C-8BA6-84C0A6082636}" dt="2023-03-16T14:19:36.850" v="1688" actId="20577"/>
          <ac:spMkLst>
            <pc:docMk/>
            <pc:sldMk cId="3409307636" sldId="287"/>
            <ac:spMk id="6" creationId="{37B25319-7747-1C6B-7D39-86440D09575F}"/>
          </ac:spMkLst>
        </pc:spChg>
        <pc:spChg chg="del mod">
          <ac:chgData name="Danielle Wieczorek" userId="9a96e071-6b8f-4b97-a20d-1ca3bde3478f" providerId="ADAL" clId="{542DB5A1-32A8-4A6C-8BA6-84C0A6082636}" dt="2023-03-16T14:23:52.419" v="1887" actId="478"/>
          <ac:spMkLst>
            <pc:docMk/>
            <pc:sldMk cId="3409307636" sldId="287"/>
            <ac:spMk id="7" creationId="{66EA4138-9F93-4BE8-8BF7-B969CDF4CE8B}"/>
          </ac:spMkLst>
        </pc:spChg>
        <pc:spChg chg="add mod">
          <ac:chgData name="Danielle Wieczorek" userId="9a96e071-6b8f-4b97-a20d-1ca3bde3478f" providerId="ADAL" clId="{542DB5A1-32A8-4A6C-8BA6-84C0A6082636}" dt="2023-03-16T14:23:52.419" v="1887" actId="478"/>
          <ac:spMkLst>
            <pc:docMk/>
            <pc:sldMk cId="3409307636" sldId="287"/>
            <ac:spMk id="9" creationId="{13C4A81B-A73B-0E10-8787-CB8FA7E5AB54}"/>
          </ac:spMkLst>
        </pc:spChg>
      </pc:sldChg>
      <pc:sldChg chg="modSp new mod">
        <pc:chgData name="Danielle Wieczorek" userId="9a96e071-6b8f-4b97-a20d-1ca3bde3478f" providerId="ADAL" clId="{542DB5A1-32A8-4A6C-8BA6-84C0A6082636}" dt="2023-03-21T17:11:05.390" v="3795" actId="27636"/>
        <pc:sldMkLst>
          <pc:docMk/>
          <pc:sldMk cId="3632194766" sldId="288"/>
        </pc:sldMkLst>
        <pc:spChg chg="mod">
          <ac:chgData name="Danielle Wieczorek" userId="9a96e071-6b8f-4b97-a20d-1ca3bde3478f" providerId="ADAL" clId="{542DB5A1-32A8-4A6C-8BA6-84C0A6082636}" dt="2023-03-16T14:24:13.736" v="1896" actId="20577"/>
          <ac:spMkLst>
            <pc:docMk/>
            <pc:sldMk cId="3632194766" sldId="288"/>
            <ac:spMk id="2" creationId="{06FF5064-5A46-EF2E-F19C-8695379465E2}"/>
          </ac:spMkLst>
        </pc:spChg>
        <pc:spChg chg="mod">
          <ac:chgData name="Danielle Wieczorek" userId="9a96e071-6b8f-4b97-a20d-1ca3bde3478f" providerId="ADAL" clId="{542DB5A1-32A8-4A6C-8BA6-84C0A6082636}" dt="2023-03-21T17:11:05.390" v="3795" actId="27636"/>
          <ac:spMkLst>
            <pc:docMk/>
            <pc:sldMk cId="3632194766" sldId="288"/>
            <ac:spMk id="3" creationId="{670160E5-9DF1-29E2-AD3F-E35E5C5602CF}"/>
          </ac:spMkLst>
        </pc:spChg>
        <pc:spChg chg="mod">
          <ac:chgData name="Danielle Wieczorek" userId="9a96e071-6b8f-4b97-a20d-1ca3bde3478f" providerId="ADAL" clId="{542DB5A1-32A8-4A6C-8BA6-84C0A6082636}" dt="2023-03-16T14:25:09.735" v="1980" actId="20577"/>
          <ac:spMkLst>
            <pc:docMk/>
            <pc:sldMk cId="3632194766" sldId="288"/>
            <ac:spMk id="4" creationId="{F656647B-0350-2A9C-C6B0-22CF12D76C50}"/>
          </ac:spMkLst>
        </pc:spChg>
      </pc:sldChg>
      <pc:sldChg chg="modSp new mod">
        <pc:chgData name="Danielle Wieczorek" userId="9a96e071-6b8f-4b97-a20d-1ca3bde3478f" providerId="ADAL" clId="{542DB5A1-32A8-4A6C-8BA6-84C0A6082636}" dt="2023-04-07T14:31:56.699" v="11231" actId="1076"/>
        <pc:sldMkLst>
          <pc:docMk/>
          <pc:sldMk cId="2403286510" sldId="289"/>
        </pc:sldMkLst>
        <pc:spChg chg="mod">
          <ac:chgData name="Danielle Wieczorek" userId="9a96e071-6b8f-4b97-a20d-1ca3bde3478f" providerId="ADAL" clId="{542DB5A1-32A8-4A6C-8BA6-84C0A6082636}" dt="2023-04-07T14:31:56.699" v="11231" actId="1076"/>
          <ac:spMkLst>
            <pc:docMk/>
            <pc:sldMk cId="2403286510" sldId="289"/>
            <ac:spMk id="2" creationId="{6FF1FA7D-3AAB-51DC-30E7-184DE4D41A53}"/>
          </ac:spMkLst>
        </pc:spChg>
        <pc:spChg chg="mod">
          <ac:chgData name="Danielle Wieczorek" userId="9a96e071-6b8f-4b97-a20d-1ca3bde3478f" providerId="ADAL" clId="{542DB5A1-32A8-4A6C-8BA6-84C0A6082636}" dt="2023-03-16T15:35:00.508" v="2167" actId="14100"/>
          <ac:spMkLst>
            <pc:docMk/>
            <pc:sldMk cId="2403286510" sldId="289"/>
            <ac:spMk id="3" creationId="{E87F069D-96B5-6AF6-5B0C-024879705ED1}"/>
          </ac:spMkLst>
        </pc:spChg>
      </pc:sldChg>
      <pc:sldChg chg="modSp new mod">
        <pc:chgData name="Danielle Wieczorek" userId="9a96e071-6b8f-4b97-a20d-1ca3bde3478f" providerId="ADAL" clId="{542DB5A1-32A8-4A6C-8BA6-84C0A6082636}" dt="2023-03-16T15:35:04.909" v="2168" actId="14100"/>
        <pc:sldMkLst>
          <pc:docMk/>
          <pc:sldMk cId="2356077051" sldId="290"/>
        </pc:sldMkLst>
        <pc:spChg chg="mod">
          <ac:chgData name="Danielle Wieczorek" userId="9a96e071-6b8f-4b97-a20d-1ca3bde3478f" providerId="ADAL" clId="{542DB5A1-32A8-4A6C-8BA6-84C0A6082636}" dt="2023-03-16T15:35:04.909" v="2168" actId="14100"/>
          <ac:spMkLst>
            <pc:docMk/>
            <pc:sldMk cId="2356077051" sldId="290"/>
            <ac:spMk id="3" creationId="{A63D2954-9D22-A047-E587-11679797432E}"/>
          </ac:spMkLst>
        </pc:spChg>
      </pc:sldChg>
      <pc:sldChg chg="modSp new mod">
        <pc:chgData name="Danielle Wieczorek" userId="9a96e071-6b8f-4b97-a20d-1ca3bde3478f" providerId="ADAL" clId="{542DB5A1-32A8-4A6C-8BA6-84C0A6082636}" dt="2023-03-16T15:35:08.428" v="2169" actId="14100"/>
        <pc:sldMkLst>
          <pc:docMk/>
          <pc:sldMk cId="3985735734" sldId="291"/>
        </pc:sldMkLst>
        <pc:spChg chg="mod">
          <ac:chgData name="Danielle Wieczorek" userId="9a96e071-6b8f-4b97-a20d-1ca3bde3478f" providerId="ADAL" clId="{542DB5A1-32A8-4A6C-8BA6-84C0A6082636}" dt="2023-03-16T15:35:08.428" v="2169" actId="14100"/>
          <ac:spMkLst>
            <pc:docMk/>
            <pc:sldMk cId="3985735734" sldId="291"/>
            <ac:spMk id="3" creationId="{8B934C64-4111-9747-BA4B-58A3937F401D}"/>
          </ac:spMkLst>
        </pc:spChg>
      </pc:sldChg>
      <pc:sldChg chg="modSp new del mod">
        <pc:chgData name="Danielle Wieczorek" userId="9a96e071-6b8f-4b97-a20d-1ca3bde3478f" providerId="ADAL" clId="{542DB5A1-32A8-4A6C-8BA6-84C0A6082636}" dt="2023-03-21T19:43:15.902" v="6451" actId="47"/>
        <pc:sldMkLst>
          <pc:docMk/>
          <pc:sldMk cId="3247216821" sldId="292"/>
        </pc:sldMkLst>
        <pc:spChg chg="mod">
          <ac:chgData name="Danielle Wieczorek" userId="9a96e071-6b8f-4b97-a20d-1ca3bde3478f" providerId="ADAL" clId="{542DB5A1-32A8-4A6C-8BA6-84C0A6082636}" dt="2023-03-16T15:35:12.111" v="2170" actId="14100"/>
          <ac:spMkLst>
            <pc:docMk/>
            <pc:sldMk cId="3247216821" sldId="292"/>
            <ac:spMk id="3" creationId="{04788272-4A70-4C37-117C-C8FCD3119714}"/>
          </ac:spMkLst>
        </pc:spChg>
      </pc:sldChg>
      <pc:sldChg chg="modSp new mod">
        <pc:chgData name="Danielle Wieczorek" userId="9a96e071-6b8f-4b97-a20d-1ca3bde3478f" providerId="ADAL" clId="{542DB5A1-32A8-4A6C-8BA6-84C0A6082636}" dt="2023-03-16T15:35:16.426" v="2171" actId="14100"/>
        <pc:sldMkLst>
          <pc:docMk/>
          <pc:sldMk cId="1713300533" sldId="293"/>
        </pc:sldMkLst>
        <pc:spChg chg="mod">
          <ac:chgData name="Danielle Wieczorek" userId="9a96e071-6b8f-4b97-a20d-1ca3bde3478f" providerId="ADAL" clId="{542DB5A1-32A8-4A6C-8BA6-84C0A6082636}" dt="2023-03-16T15:35:16.426" v="2171" actId="14100"/>
          <ac:spMkLst>
            <pc:docMk/>
            <pc:sldMk cId="1713300533" sldId="293"/>
            <ac:spMk id="3" creationId="{E598C484-44D6-19D2-A6DD-EDF18957CAAD}"/>
          </ac:spMkLst>
        </pc:spChg>
      </pc:sldChg>
      <pc:sldChg chg="modSp new mod">
        <pc:chgData name="Danielle Wieczorek" userId="9a96e071-6b8f-4b97-a20d-1ca3bde3478f" providerId="ADAL" clId="{542DB5A1-32A8-4A6C-8BA6-84C0A6082636}" dt="2023-04-07T14:23:45.707" v="11104" actId="27636"/>
        <pc:sldMkLst>
          <pc:docMk/>
          <pc:sldMk cId="3365095294" sldId="294"/>
        </pc:sldMkLst>
        <pc:spChg chg="mod">
          <ac:chgData name="Danielle Wieczorek" userId="9a96e071-6b8f-4b97-a20d-1ca3bde3478f" providerId="ADAL" clId="{542DB5A1-32A8-4A6C-8BA6-84C0A6082636}" dt="2023-04-07T14:23:22.080" v="11091" actId="20577"/>
          <ac:spMkLst>
            <pc:docMk/>
            <pc:sldMk cId="3365095294" sldId="294"/>
            <ac:spMk id="2" creationId="{14E50E68-BE56-D96B-8395-89071507DD23}"/>
          </ac:spMkLst>
        </pc:spChg>
        <pc:spChg chg="mod">
          <ac:chgData name="Danielle Wieczorek" userId="9a96e071-6b8f-4b97-a20d-1ca3bde3478f" providerId="ADAL" clId="{542DB5A1-32A8-4A6C-8BA6-84C0A6082636}" dt="2023-03-21T17:11:05.405" v="3796" actId="27636"/>
          <ac:spMkLst>
            <pc:docMk/>
            <pc:sldMk cId="3365095294" sldId="294"/>
            <ac:spMk id="3" creationId="{7CE355DA-0023-3E85-3CF9-2AF95FA94E2F}"/>
          </ac:spMkLst>
        </pc:spChg>
        <pc:spChg chg="mod">
          <ac:chgData name="Danielle Wieczorek" userId="9a96e071-6b8f-4b97-a20d-1ca3bde3478f" providerId="ADAL" clId="{542DB5A1-32A8-4A6C-8BA6-84C0A6082636}" dt="2023-04-07T14:23:45.707" v="11104" actId="27636"/>
          <ac:spMkLst>
            <pc:docMk/>
            <pc:sldMk cId="3365095294" sldId="294"/>
            <ac:spMk id="4" creationId="{10918EDA-7BD5-4E5F-9AFF-D6E4C7D02D85}"/>
          </ac:spMkLst>
        </pc:spChg>
      </pc:sldChg>
      <pc:sldChg chg="addSp delSp modSp new mod">
        <pc:chgData name="Danielle Wieczorek" userId="9a96e071-6b8f-4b97-a20d-1ca3bde3478f" providerId="ADAL" clId="{542DB5A1-32A8-4A6C-8BA6-84C0A6082636}" dt="2023-03-23T14:41:56.733" v="6669" actId="20577"/>
        <pc:sldMkLst>
          <pc:docMk/>
          <pc:sldMk cId="2494792785" sldId="295"/>
        </pc:sldMkLst>
        <pc:spChg chg="mod">
          <ac:chgData name="Danielle Wieczorek" userId="9a96e071-6b8f-4b97-a20d-1ca3bde3478f" providerId="ADAL" clId="{542DB5A1-32A8-4A6C-8BA6-84C0A6082636}" dt="2023-03-21T18:29:04.310" v="4759" actId="20577"/>
          <ac:spMkLst>
            <pc:docMk/>
            <pc:sldMk cId="2494792785" sldId="295"/>
            <ac:spMk id="2" creationId="{9FBA6142-2086-599A-3DBC-D0E62A30D1D2}"/>
          </ac:spMkLst>
        </pc:spChg>
        <pc:spChg chg="mod">
          <ac:chgData name="Danielle Wieczorek" userId="9a96e071-6b8f-4b97-a20d-1ca3bde3478f" providerId="ADAL" clId="{542DB5A1-32A8-4A6C-8BA6-84C0A6082636}" dt="2023-03-21T17:11:05.313" v="3791" actId="27636"/>
          <ac:spMkLst>
            <pc:docMk/>
            <pc:sldMk cId="2494792785" sldId="295"/>
            <ac:spMk id="3" creationId="{96B19CCB-23B2-6029-E07D-A20CD53CC85E}"/>
          </ac:spMkLst>
        </pc:spChg>
        <pc:spChg chg="mod">
          <ac:chgData name="Danielle Wieczorek" userId="9a96e071-6b8f-4b97-a20d-1ca3bde3478f" providerId="ADAL" clId="{542DB5A1-32A8-4A6C-8BA6-84C0A6082636}" dt="2023-03-21T19:41:49.934" v="6337" actId="120"/>
          <ac:spMkLst>
            <pc:docMk/>
            <pc:sldMk cId="2494792785" sldId="295"/>
            <ac:spMk id="4" creationId="{623F290C-3211-7F3F-0F4F-F208AE674057}"/>
          </ac:spMkLst>
        </pc:spChg>
        <pc:graphicFrameChg chg="add del mod modGraphic">
          <ac:chgData name="Danielle Wieczorek" userId="9a96e071-6b8f-4b97-a20d-1ca3bde3478f" providerId="ADAL" clId="{542DB5A1-32A8-4A6C-8BA6-84C0A6082636}" dt="2023-03-21T18:35:18.945" v="4893" actId="478"/>
          <ac:graphicFrameMkLst>
            <pc:docMk/>
            <pc:sldMk cId="2494792785" sldId="295"/>
            <ac:graphicFrameMk id="5" creationId="{EBEFA58F-3D2C-3949-8070-205750AA247B}"/>
          </ac:graphicFrameMkLst>
        </pc:graphicFrameChg>
        <pc:graphicFrameChg chg="add mod modGraphic">
          <ac:chgData name="Danielle Wieczorek" userId="9a96e071-6b8f-4b97-a20d-1ca3bde3478f" providerId="ADAL" clId="{542DB5A1-32A8-4A6C-8BA6-84C0A6082636}" dt="2023-03-23T14:41:56.733" v="6669" actId="20577"/>
          <ac:graphicFrameMkLst>
            <pc:docMk/>
            <pc:sldMk cId="2494792785" sldId="295"/>
            <ac:graphicFrameMk id="6" creationId="{0C1DE49D-329C-0E88-B55E-B30911081916}"/>
          </ac:graphicFrameMkLst>
        </pc:graphicFrameChg>
      </pc:sldChg>
      <pc:sldChg chg="modSp new mod">
        <pc:chgData name="Danielle Wieczorek" userId="9a96e071-6b8f-4b97-a20d-1ca3bde3478f" providerId="ADAL" clId="{542DB5A1-32A8-4A6C-8BA6-84C0A6082636}" dt="2023-03-24T20:27:41.193" v="10156" actId="15"/>
        <pc:sldMkLst>
          <pc:docMk/>
          <pc:sldMk cId="2459699921" sldId="296"/>
        </pc:sldMkLst>
        <pc:spChg chg="mod">
          <ac:chgData name="Danielle Wieczorek" userId="9a96e071-6b8f-4b97-a20d-1ca3bde3478f" providerId="ADAL" clId="{542DB5A1-32A8-4A6C-8BA6-84C0A6082636}" dt="2023-03-24T16:41:34.560" v="9450" actId="20577"/>
          <ac:spMkLst>
            <pc:docMk/>
            <pc:sldMk cId="2459699921" sldId="296"/>
            <ac:spMk id="2" creationId="{443D41DB-3505-202A-6CAD-C23E90AF243D}"/>
          </ac:spMkLst>
        </pc:spChg>
        <pc:spChg chg="mod">
          <ac:chgData name="Danielle Wieczorek" userId="9a96e071-6b8f-4b97-a20d-1ca3bde3478f" providerId="ADAL" clId="{542DB5A1-32A8-4A6C-8BA6-84C0A6082636}" dt="2023-03-21T17:11:05.319" v="3792" actId="27636"/>
          <ac:spMkLst>
            <pc:docMk/>
            <pc:sldMk cId="2459699921" sldId="296"/>
            <ac:spMk id="3" creationId="{BEFBE376-C055-9917-6C6D-4758BFDAC698}"/>
          </ac:spMkLst>
        </pc:spChg>
        <pc:spChg chg="mod">
          <ac:chgData name="Danielle Wieczorek" userId="9a96e071-6b8f-4b97-a20d-1ca3bde3478f" providerId="ADAL" clId="{542DB5A1-32A8-4A6C-8BA6-84C0A6082636}" dt="2023-03-24T20:27:41.193" v="10156" actId="15"/>
          <ac:spMkLst>
            <pc:docMk/>
            <pc:sldMk cId="2459699921" sldId="296"/>
            <ac:spMk id="4" creationId="{BE105839-A8AB-558F-EED5-A37996F503A7}"/>
          </ac:spMkLst>
        </pc:spChg>
      </pc:sldChg>
      <pc:sldChg chg="addSp delSp modSp new mod ord modNotesTx">
        <pc:chgData name="Danielle Wieczorek" userId="9a96e071-6b8f-4b97-a20d-1ca3bde3478f" providerId="ADAL" clId="{542DB5A1-32A8-4A6C-8BA6-84C0A6082636}" dt="2023-03-24T16:34:32.228" v="8702"/>
        <pc:sldMkLst>
          <pc:docMk/>
          <pc:sldMk cId="1243520049" sldId="297"/>
        </pc:sldMkLst>
        <pc:spChg chg="mod">
          <ac:chgData name="Danielle Wieczorek" userId="9a96e071-6b8f-4b97-a20d-1ca3bde3478f" providerId="ADAL" clId="{542DB5A1-32A8-4A6C-8BA6-84C0A6082636}" dt="2023-03-21T19:43:23.726" v="6474" actId="20577"/>
          <ac:spMkLst>
            <pc:docMk/>
            <pc:sldMk cId="1243520049" sldId="297"/>
            <ac:spMk id="2" creationId="{7DF963B1-A017-5879-EE56-1DD71B443B4D}"/>
          </ac:spMkLst>
        </pc:spChg>
        <pc:spChg chg="mod">
          <ac:chgData name="Danielle Wieczorek" userId="9a96e071-6b8f-4b97-a20d-1ca3bde3478f" providerId="ADAL" clId="{542DB5A1-32A8-4A6C-8BA6-84C0A6082636}" dt="2023-03-21T17:11:05.327" v="3793" actId="27636"/>
          <ac:spMkLst>
            <pc:docMk/>
            <pc:sldMk cId="1243520049" sldId="297"/>
            <ac:spMk id="3" creationId="{E0198E62-8026-B378-383F-48A90F522880}"/>
          </ac:spMkLst>
        </pc:spChg>
        <pc:spChg chg="mod">
          <ac:chgData name="Danielle Wieczorek" userId="9a96e071-6b8f-4b97-a20d-1ca3bde3478f" providerId="ADAL" clId="{542DB5A1-32A8-4A6C-8BA6-84C0A6082636}" dt="2023-03-24T16:33:51.069" v="8675" actId="20577"/>
          <ac:spMkLst>
            <pc:docMk/>
            <pc:sldMk cId="1243520049" sldId="297"/>
            <ac:spMk id="4" creationId="{E88ACB68-A08A-F8CE-070E-272AB500ACFF}"/>
          </ac:spMkLst>
        </pc:spChg>
        <pc:picChg chg="add del mod">
          <ac:chgData name="Danielle Wieczorek" userId="9a96e071-6b8f-4b97-a20d-1ca3bde3478f" providerId="ADAL" clId="{542DB5A1-32A8-4A6C-8BA6-84C0A6082636}" dt="2023-03-24T16:33:57.515" v="8676" actId="478"/>
          <ac:picMkLst>
            <pc:docMk/>
            <pc:sldMk cId="1243520049" sldId="297"/>
            <ac:picMk id="6" creationId="{A92F5EF7-1197-4C86-624B-3E9A9F26D440}"/>
          </ac:picMkLst>
        </pc:picChg>
        <pc:picChg chg="add del mod">
          <ac:chgData name="Danielle Wieczorek" userId="9a96e071-6b8f-4b97-a20d-1ca3bde3478f" providerId="ADAL" clId="{542DB5A1-32A8-4A6C-8BA6-84C0A6082636}" dt="2023-03-24T16:34:00.689" v="8677" actId="478"/>
          <ac:picMkLst>
            <pc:docMk/>
            <pc:sldMk cId="1243520049" sldId="297"/>
            <ac:picMk id="8" creationId="{FE60FCD0-99FC-F2FB-1921-A5785D25A87A}"/>
          </ac:picMkLst>
        </pc:picChg>
        <pc:picChg chg="add mod">
          <ac:chgData name="Danielle Wieczorek" userId="9a96e071-6b8f-4b97-a20d-1ca3bde3478f" providerId="ADAL" clId="{542DB5A1-32A8-4A6C-8BA6-84C0A6082636}" dt="2023-03-24T14:02:34.715" v="8042" actId="1076"/>
          <ac:picMkLst>
            <pc:docMk/>
            <pc:sldMk cId="1243520049" sldId="297"/>
            <ac:picMk id="10" creationId="{B468E369-6828-07F7-DECC-C5CE83A8473B}"/>
          </ac:picMkLst>
        </pc:picChg>
        <pc:picChg chg="add mod">
          <ac:chgData name="Danielle Wieczorek" userId="9a96e071-6b8f-4b97-a20d-1ca3bde3478f" providerId="ADAL" clId="{542DB5A1-32A8-4A6C-8BA6-84C0A6082636}" dt="2023-03-24T16:34:06.542" v="8678" actId="1076"/>
          <ac:picMkLst>
            <pc:docMk/>
            <pc:sldMk cId="1243520049" sldId="297"/>
            <ac:picMk id="12" creationId="{BD1F0DDC-405C-9945-6843-F7C201276C38}"/>
          </ac:picMkLst>
        </pc:picChg>
        <pc:picChg chg="add mod">
          <ac:chgData name="Danielle Wieczorek" userId="9a96e071-6b8f-4b97-a20d-1ca3bde3478f" providerId="ADAL" clId="{542DB5A1-32A8-4A6C-8BA6-84C0A6082636}" dt="2023-03-24T16:34:10.225" v="8679" actId="1076"/>
          <ac:picMkLst>
            <pc:docMk/>
            <pc:sldMk cId="1243520049" sldId="297"/>
            <ac:picMk id="14" creationId="{5BA7C6F2-0D7E-368A-3DB3-64A49077AAFE}"/>
          </ac:picMkLst>
        </pc:picChg>
      </pc:sldChg>
      <pc:sldChg chg="new del">
        <pc:chgData name="Danielle Wieczorek" userId="9a96e071-6b8f-4b97-a20d-1ca3bde3478f" providerId="ADAL" clId="{542DB5A1-32A8-4A6C-8BA6-84C0A6082636}" dt="2023-03-16T16:13:26.104" v="2177" actId="47"/>
        <pc:sldMkLst>
          <pc:docMk/>
          <pc:sldMk cId="2467835600" sldId="298"/>
        </pc:sldMkLst>
      </pc:sldChg>
      <pc:sldChg chg="modSp new mod">
        <pc:chgData name="Danielle Wieczorek" userId="9a96e071-6b8f-4b97-a20d-1ca3bde3478f" providerId="ADAL" clId="{542DB5A1-32A8-4A6C-8BA6-84C0A6082636}" dt="2023-04-07T13:33:10.044" v="10767" actId="20577"/>
        <pc:sldMkLst>
          <pc:docMk/>
          <pc:sldMk cId="2837445006" sldId="298"/>
        </pc:sldMkLst>
        <pc:spChg chg="mod">
          <ac:chgData name="Danielle Wieczorek" userId="9a96e071-6b8f-4b97-a20d-1ca3bde3478f" providerId="ADAL" clId="{542DB5A1-32A8-4A6C-8BA6-84C0A6082636}" dt="2023-04-07T13:22:35.756" v="10171" actId="20577"/>
          <ac:spMkLst>
            <pc:docMk/>
            <pc:sldMk cId="2837445006" sldId="298"/>
            <ac:spMk id="2" creationId="{CD20497F-5CF2-2222-17F0-97F7AC24B51F}"/>
          </ac:spMkLst>
        </pc:spChg>
        <pc:spChg chg="mod">
          <ac:chgData name="Danielle Wieczorek" userId="9a96e071-6b8f-4b97-a20d-1ca3bde3478f" providerId="ADAL" clId="{542DB5A1-32A8-4A6C-8BA6-84C0A6082636}" dt="2023-03-21T17:11:05.335" v="3794" actId="27636"/>
          <ac:spMkLst>
            <pc:docMk/>
            <pc:sldMk cId="2837445006" sldId="298"/>
            <ac:spMk id="3" creationId="{A5AD94CE-4C02-5A23-F407-E87AB7E04D0F}"/>
          </ac:spMkLst>
        </pc:spChg>
        <pc:spChg chg="mod">
          <ac:chgData name="Danielle Wieczorek" userId="9a96e071-6b8f-4b97-a20d-1ca3bde3478f" providerId="ADAL" clId="{542DB5A1-32A8-4A6C-8BA6-84C0A6082636}" dt="2023-04-07T13:33:10.044" v="10767" actId="20577"/>
          <ac:spMkLst>
            <pc:docMk/>
            <pc:sldMk cId="2837445006" sldId="298"/>
            <ac:spMk id="4" creationId="{83C3E2C7-EA1F-87E9-AE0A-87798D523BAE}"/>
          </ac:spMkLst>
        </pc:spChg>
      </pc:sldChg>
      <pc:sldChg chg="modSp new mod">
        <pc:chgData name="Danielle Wieczorek" userId="9a96e071-6b8f-4b97-a20d-1ca3bde3478f" providerId="ADAL" clId="{542DB5A1-32A8-4A6C-8BA6-84C0A6082636}" dt="2023-03-21T17:11:05.421" v="3797" actId="27636"/>
        <pc:sldMkLst>
          <pc:docMk/>
          <pc:sldMk cId="3087350342" sldId="299"/>
        </pc:sldMkLst>
        <pc:spChg chg="mod">
          <ac:chgData name="Danielle Wieczorek" userId="9a96e071-6b8f-4b97-a20d-1ca3bde3478f" providerId="ADAL" clId="{542DB5A1-32A8-4A6C-8BA6-84C0A6082636}" dt="2023-03-21T16:02:02.006" v="2390"/>
          <ac:spMkLst>
            <pc:docMk/>
            <pc:sldMk cId="3087350342" sldId="299"/>
            <ac:spMk id="2" creationId="{DA029ABB-E309-0E64-C1E5-B350E8DC1246}"/>
          </ac:spMkLst>
        </pc:spChg>
        <pc:spChg chg="mod">
          <ac:chgData name="Danielle Wieczorek" userId="9a96e071-6b8f-4b97-a20d-1ca3bde3478f" providerId="ADAL" clId="{542DB5A1-32A8-4A6C-8BA6-84C0A6082636}" dt="2023-03-21T17:11:05.421" v="3797" actId="27636"/>
          <ac:spMkLst>
            <pc:docMk/>
            <pc:sldMk cId="3087350342" sldId="299"/>
            <ac:spMk id="3" creationId="{B3423AA2-D940-939C-BD75-8AC71552A9FB}"/>
          </ac:spMkLst>
        </pc:spChg>
        <pc:spChg chg="mod">
          <ac:chgData name="Danielle Wieczorek" userId="9a96e071-6b8f-4b97-a20d-1ca3bde3478f" providerId="ADAL" clId="{542DB5A1-32A8-4A6C-8BA6-84C0A6082636}" dt="2023-03-21T16:54:46.080" v="3227" actId="27636"/>
          <ac:spMkLst>
            <pc:docMk/>
            <pc:sldMk cId="3087350342" sldId="299"/>
            <ac:spMk id="4" creationId="{CD8EF17D-248F-D8AB-2E0A-5D3496210838}"/>
          </ac:spMkLst>
        </pc:spChg>
      </pc:sldChg>
      <pc:sldChg chg="modSp new mod">
        <pc:chgData name="Danielle Wieczorek" userId="9a96e071-6b8f-4b97-a20d-1ca3bde3478f" providerId="ADAL" clId="{542DB5A1-32A8-4A6C-8BA6-84C0A6082636}" dt="2023-04-07T14:24:28.972" v="11131" actId="20577"/>
        <pc:sldMkLst>
          <pc:docMk/>
          <pc:sldMk cId="860372155" sldId="300"/>
        </pc:sldMkLst>
        <pc:spChg chg="mod">
          <ac:chgData name="Danielle Wieczorek" userId="9a96e071-6b8f-4b97-a20d-1ca3bde3478f" providerId="ADAL" clId="{542DB5A1-32A8-4A6C-8BA6-84C0A6082636}" dt="2023-03-21T17:08:35.206" v="3646" actId="20577"/>
          <ac:spMkLst>
            <pc:docMk/>
            <pc:sldMk cId="860372155" sldId="300"/>
            <ac:spMk id="2" creationId="{8100513F-A03D-AA76-E8DB-310EE07337DA}"/>
          </ac:spMkLst>
        </pc:spChg>
        <pc:spChg chg="mod">
          <ac:chgData name="Danielle Wieczorek" userId="9a96e071-6b8f-4b97-a20d-1ca3bde3478f" providerId="ADAL" clId="{542DB5A1-32A8-4A6C-8BA6-84C0A6082636}" dt="2023-03-21T17:11:05.434" v="3798" actId="27636"/>
          <ac:spMkLst>
            <pc:docMk/>
            <pc:sldMk cId="860372155" sldId="300"/>
            <ac:spMk id="3" creationId="{A4C9696D-7D61-158F-0154-5B23CE4C6F7D}"/>
          </ac:spMkLst>
        </pc:spChg>
        <pc:spChg chg="mod">
          <ac:chgData name="Danielle Wieczorek" userId="9a96e071-6b8f-4b97-a20d-1ca3bde3478f" providerId="ADAL" clId="{542DB5A1-32A8-4A6C-8BA6-84C0A6082636}" dt="2023-04-07T14:24:28.972" v="11131" actId="20577"/>
          <ac:spMkLst>
            <pc:docMk/>
            <pc:sldMk cId="860372155" sldId="300"/>
            <ac:spMk id="4" creationId="{F1664D76-A2B7-29EA-FD8B-A552BD9E3D0A}"/>
          </ac:spMkLst>
        </pc:spChg>
      </pc:sldChg>
      <pc:sldChg chg="addSp delSp modSp new mod">
        <pc:chgData name="Danielle Wieczorek" userId="9a96e071-6b8f-4b97-a20d-1ca3bde3478f" providerId="ADAL" clId="{542DB5A1-32A8-4A6C-8BA6-84C0A6082636}" dt="2023-03-24T15:17:09.644" v="8159" actId="20577"/>
        <pc:sldMkLst>
          <pc:docMk/>
          <pc:sldMk cId="155845446" sldId="301"/>
        </pc:sldMkLst>
        <pc:spChg chg="mod">
          <ac:chgData name="Danielle Wieczorek" userId="9a96e071-6b8f-4b97-a20d-1ca3bde3478f" providerId="ADAL" clId="{542DB5A1-32A8-4A6C-8BA6-84C0A6082636}" dt="2023-03-24T15:17:09.644" v="8159" actId="20577"/>
          <ac:spMkLst>
            <pc:docMk/>
            <pc:sldMk cId="155845446" sldId="301"/>
            <ac:spMk id="2" creationId="{11224702-54C8-4B44-C7D8-75D6A1D352D7}"/>
          </ac:spMkLst>
        </pc:spChg>
        <pc:spChg chg="mod">
          <ac:chgData name="Danielle Wieczorek" userId="9a96e071-6b8f-4b97-a20d-1ca3bde3478f" providerId="ADAL" clId="{542DB5A1-32A8-4A6C-8BA6-84C0A6082636}" dt="2023-03-21T18:20:56.663" v="4752" actId="27636"/>
          <ac:spMkLst>
            <pc:docMk/>
            <pc:sldMk cId="155845446" sldId="301"/>
            <ac:spMk id="3" creationId="{D9B3FDD7-CDC2-B72C-F88C-545F9BD3F7D5}"/>
          </ac:spMkLst>
        </pc:spChg>
        <pc:spChg chg="mod">
          <ac:chgData name="Danielle Wieczorek" userId="9a96e071-6b8f-4b97-a20d-1ca3bde3478f" providerId="ADAL" clId="{542DB5A1-32A8-4A6C-8BA6-84C0A6082636}" dt="2023-03-21T18:19:35.106" v="4675" actId="27636"/>
          <ac:spMkLst>
            <pc:docMk/>
            <pc:sldMk cId="155845446" sldId="301"/>
            <ac:spMk id="4" creationId="{0F556A45-498F-AFA8-06E1-6B0869FCDE0F}"/>
          </ac:spMkLst>
        </pc:spChg>
        <pc:spChg chg="mod">
          <ac:chgData name="Danielle Wieczorek" userId="9a96e071-6b8f-4b97-a20d-1ca3bde3478f" providerId="ADAL" clId="{542DB5A1-32A8-4A6C-8BA6-84C0A6082636}" dt="2023-03-21T17:11:05.287" v="3790" actId="27636"/>
          <ac:spMkLst>
            <pc:docMk/>
            <pc:sldMk cId="155845446" sldId="301"/>
            <ac:spMk id="5" creationId="{70A4CDCF-00F4-4E19-D60C-F531ED342F9E}"/>
          </ac:spMkLst>
        </pc:spChg>
        <pc:spChg chg="mod">
          <ac:chgData name="Danielle Wieczorek" userId="9a96e071-6b8f-4b97-a20d-1ca3bde3478f" providerId="ADAL" clId="{542DB5A1-32A8-4A6C-8BA6-84C0A6082636}" dt="2023-03-21T18:18:16.852" v="4658" actId="122"/>
          <ac:spMkLst>
            <pc:docMk/>
            <pc:sldMk cId="155845446" sldId="301"/>
            <ac:spMk id="6" creationId="{E6E162C5-EE05-70EC-86F7-E04FF415CF3B}"/>
          </ac:spMkLst>
        </pc:spChg>
        <pc:spChg chg="mod">
          <ac:chgData name="Danielle Wieczorek" userId="9a96e071-6b8f-4b97-a20d-1ca3bde3478f" providerId="ADAL" clId="{542DB5A1-32A8-4A6C-8BA6-84C0A6082636}" dt="2023-03-21T18:18:16.852" v="4658" actId="122"/>
          <ac:spMkLst>
            <pc:docMk/>
            <pc:sldMk cId="155845446" sldId="301"/>
            <ac:spMk id="7" creationId="{CA541C71-0CD8-3A65-C202-5039B042A13B}"/>
          </ac:spMkLst>
        </pc:spChg>
        <pc:spChg chg="add mod">
          <ac:chgData name="Danielle Wieczorek" userId="9a96e071-6b8f-4b97-a20d-1ca3bde3478f" providerId="ADAL" clId="{542DB5A1-32A8-4A6C-8BA6-84C0A6082636}" dt="2023-03-21T18:19:37.549" v="4677" actId="27636"/>
          <ac:spMkLst>
            <pc:docMk/>
            <pc:sldMk cId="155845446" sldId="301"/>
            <ac:spMk id="9" creationId="{D2FF25B5-593E-4682-4111-06A0BE535586}"/>
          </ac:spMkLst>
        </pc:spChg>
        <pc:spChg chg="add mod">
          <ac:chgData name="Danielle Wieczorek" userId="9a96e071-6b8f-4b97-a20d-1ca3bde3478f" providerId="ADAL" clId="{542DB5A1-32A8-4A6C-8BA6-84C0A6082636}" dt="2023-03-21T18:18:16.852" v="4658" actId="122"/>
          <ac:spMkLst>
            <pc:docMk/>
            <pc:sldMk cId="155845446" sldId="301"/>
            <ac:spMk id="10" creationId="{0CF0F65D-3704-4F10-0417-562511077DBB}"/>
          </ac:spMkLst>
        </pc:spChg>
        <pc:picChg chg="add del mod">
          <ac:chgData name="Danielle Wieczorek" userId="9a96e071-6b8f-4b97-a20d-1ca3bde3478f" providerId="ADAL" clId="{542DB5A1-32A8-4A6C-8BA6-84C0A6082636}" dt="2023-03-21T17:11:52.731" v="3801" actId="478"/>
          <ac:picMkLst>
            <pc:docMk/>
            <pc:sldMk cId="155845446" sldId="301"/>
            <ac:picMk id="8" creationId="{D7A80C8E-8354-F4E1-46F7-8F86A3DBE5E4}"/>
          </ac:picMkLst>
        </pc:picChg>
      </pc:sldChg>
      <pc:sldChg chg="modSp new mod">
        <pc:chgData name="Danielle Wieczorek" userId="9a96e071-6b8f-4b97-a20d-1ca3bde3478f" providerId="ADAL" clId="{542DB5A1-32A8-4A6C-8BA6-84C0A6082636}" dt="2023-03-23T15:32:18.403" v="7570" actId="20577"/>
        <pc:sldMkLst>
          <pc:docMk/>
          <pc:sldMk cId="2389395345" sldId="302"/>
        </pc:sldMkLst>
        <pc:spChg chg="mod">
          <ac:chgData name="Danielle Wieczorek" userId="9a96e071-6b8f-4b97-a20d-1ca3bde3478f" providerId="ADAL" clId="{542DB5A1-32A8-4A6C-8BA6-84C0A6082636}" dt="2023-03-21T19:42:29.813" v="6368" actId="20577"/>
          <ac:spMkLst>
            <pc:docMk/>
            <pc:sldMk cId="2389395345" sldId="302"/>
            <ac:spMk id="2" creationId="{AE50AEDC-9915-9C36-44F4-7436BE6E34A1}"/>
          </ac:spMkLst>
        </pc:spChg>
        <pc:spChg chg="mod">
          <ac:chgData name="Danielle Wieczorek" userId="9a96e071-6b8f-4b97-a20d-1ca3bde3478f" providerId="ADAL" clId="{542DB5A1-32A8-4A6C-8BA6-84C0A6082636}" dt="2023-03-23T15:04:12.598" v="7438" actId="27636"/>
          <ac:spMkLst>
            <pc:docMk/>
            <pc:sldMk cId="2389395345" sldId="302"/>
            <ac:spMk id="3" creationId="{74F57DAE-6AC5-B491-E4ED-2E76FC8ECB1A}"/>
          </ac:spMkLst>
        </pc:spChg>
        <pc:spChg chg="mod">
          <ac:chgData name="Danielle Wieczorek" userId="9a96e071-6b8f-4b97-a20d-1ca3bde3478f" providerId="ADAL" clId="{542DB5A1-32A8-4A6C-8BA6-84C0A6082636}" dt="2023-03-23T15:32:18.403" v="7570" actId="20577"/>
          <ac:spMkLst>
            <pc:docMk/>
            <pc:sldMk cId="2389395345" sldId="302"/>
            <ac:spMk id="4" creationId="{29BF6915-C0C2-3FA8-B581-1D0F24085F3A}"/>
          </ac:spMkLst>
        </pc:spChg>
      </pc:sldChg>
      <pc:sldChg chg="addSp modSp add mod ord modNotesTx">
        <pc:chgData name="Danielle Wieczorek" userId="9a96e071-6b8f-4b97-a20d-1ca3bde3478f" providerId="ADAL" clId="{542DB5A1-32A8-4A6C-8BA6-84C0A6082636}" dt="2023-03-23T15:36:16.248" v="7999" actId="20577"/>
        <pc:sldMkLst>
          <pc:docMk/>
          <pc:sldMk cId="3669141681" sldId="303"/>
        </pc:sldMkLst>
        <pc:spChg chg="mod">
          <ac:chgData name="Danielle Wieczorek" userId="9a96e071-6b8f-4b97-a20d-1ca3bde3478f" providerId="ADAL" clId="{542DB5A1-32A8-4A6C-8BA6-84C0A6082636}" dt="2023-03-23T15:04:12.515" v="7437" actId="27636"/>
          <ac:spMkLst>
            <pc:docMk/>
            <pc:sldMk cId="3669141681" sldId="303"/>
            <ac:spMk id="3" creationId="{74F57DAE-6AC5-B491-E4ED-2E76FC8ECB1A}"/>
          </ac:spMkLst>
        </pc:spChg>
        <pc:spChg chg="mod">
          <ac:chgData name="Danielle Wieczorek" userId="9a96e071-6b8f-4b97-a20d-1ca3bde3478f" providerId="ADAL" clId="{542DB5A1-32A8-4A6C-8BA6-84C0A6082636}" dt="2023-03-23T15:36:16.248" v="7999" actId="20577"/>
          <ac:spMkLst>
            <pc:docMk/>
            <pc:sldMk cId="3669141681" sldId="303"/>
            <ac:spMk id="4" creationId="{29BF6915-C0C2-3FA8-B581-1D0F24085F3A}"/>
          </ac:spMkLst>
        </pc:spChg>
        <pc:picChg chg="add mod">
          <ac:chgData name="Danielle Wieczorek" userId="9a96e071-6b8f-4b97-a20d-1ca3bde3478f" providerId="ADAL" clId="{542DB5A1-32A8-4A6C-8BA6-84C0A6082636}" dt="2023-03-23T15:35:54.830" v="7953" actId="1076"/>
          <ac:picMkLst>
            <pc:docMk/>
            <pc:sldMk cId="3669141681" sldId="303"/>
            <ac:picMk id="6" creationId="{BC87976D-6DC0-D260-DCED-FDFF7DCF7E47}"/>
          </ac:picMkLst>
        </pc:picChg>
      </pc:sldChg>
      <pc:sldChg chg="addSp delSp modSp new mod">
        <pc:chgData name="Danielle Wieczorek" userId="9a96e071-6b8f-4b97-a20d-1ca3bde3478f" providerId="ADAL" clId="{542DB5A1-32A8-4A6C-8BA6-84C0A6082636}" dt="2023-03-24T16:39:16.485" v="9019" actId="20577"/>
        <pc:sldMkLst>
          <pc:docMk/>
          <pc:sldMk cId="742541065" sldId="304"/>
        </pc:sldMkLst>
        <pc:spChg chg="mod">
          <ac:chgData name="Danielle Wieczorek" userId="9a96e071-6b8f-4b97-a20d-1ca3bde3478f" providerId="ADAL" clId="{542DB5A1-32A8-4A6C-8BA6-84C0A6082636}" dt="2023-03-24T16:34:19.643" v="8700" actId="20577"/>
          <ac:spMkLst>
            <pc:docMk/>
            <pc:sldMk cId="742541065" sldId="304"/>
            <ac:spMk id="2" creationId="{A8016942-2122-573E-8BFA-9886DCFD62D5}"/>
          </ac:spMkLst>
        </pc:spChg>
        <pc:spChg chg="mod">
          <ac:chgData name="Danielle Wieczorek" userId="9a96e071-6b8f-4b97-a20d-1ca3bde3478f" providerId="ADAL" clId="{542DB5A1-32A8-4A6C-8BA6-84C0A6082636}" dt="2023-03-24T14:26:10.097" v="8099" actId="27636"/>
          <ac:spMkLst>
            <pc:docMk/>
            <pc:sldMk cId="742541065" sldId="304"/>
            <ac:spMk id="3" creationId="{05DCC9B4-7FE9-7C3F-A560-1E2898ED1F9B}"/>
          </ac:spMkLst>
        </pc:spChg>
        <pc:spChg chg="mod">
          <ac:chgData name="Danielle Wieczorek" userId="9a96e071-6b8f-4b97-a20d-1ca3bde3478f" providerId="ADAL" clId="{542DB5A1-32A8-4A6C-8BA6-84C0A6082636}" dt="2023-03-24T16:39:16.485" v="9019" actId="20577"/>
          <ac:spMkLst>
            <pc:docMk/>
            <pc:sldMk cId="742541065" sldId="304"/>
            <ac:spMk id="4" creationId="{1E54B8FE-B58E-C3CE-9A3D-0DE2E213B9FF}"/>
          </ac:spMkLst>
        </pc:spChg>
        <pc:picChg chg="add mod">
          <ac:chgData name="Danielle Wieczorek" userId="9a96e071-6b8f-4b97-a20d-1ca3bde3478f" providerId="ADAL" clId="{542DB5A1-32A8-4A6C-8BA6-84C0A6082636}" dt="2023-03-24T16:38:47.641" v="8982" actId="1076"/>
          <ac:picMkLst>
            <pc:docMk/>
            <pc:sldMk cId="742541065" sldId="304"/>
            <ac:picMk id="5" creationId="{EA62E88A-C9D9-C20F-E33D-B294FE331BDA}"/>
          </ac:picMkLst>
        </pc:picChg>
        <pc:picChg chg="add mod">
          <ac:chgData name="Danielle Wieczorek" userId="9a96e071-6b8f-4b97-a20d-1ca3bde3478f" providerId="ADAL" clId="{542DB5A1-32A8-4A6C-8BA6-84C0A6082636}" dt="2023-03-24T16:38:53.702" v="8984" actId="1076"/>
          <ac:picMkLst>
            <pc:docMk/>
            <pc:sldMk cId="742541065" sldId="304"/>
            <ac:picMk id="6" creationId="{B9F78E58-B3AF-F389-D356-683A5C9D81FE}"/>
          </ac:picMkLst>
        </pc:picChg>
        <pc:picChg chg="add del mod">
          <ac:chgData name="Danielle Wieczorek" userId="9a96e071-6b8f-4b97-a20d-1ca3bde3478f" providerId="ADAL" clId="{542DB5A1-32A8-4A6C-8BA6-84C0A6082636}" dt="2023-03-24T15:09:50.637" v="8150" actId="478"/>
          <ac:picMkLst>
            <pc:docMk/>
            <pc:sldMk cId="742541065" sldId="304"/>
            <ac:picMk id="7" creationId="{5F22A7C6-B864-1E9E-B1DA-211E3CBBF0C5}"/>
          </ac:picMkLst>
        </pc:picChg>
        <pc:picChg chg="add del">
          <ac:chgData name="Danielle Wieczorek" userId="9a96e071-6b8f-4b97-a20d-1ca3bde3478f" providerId="ADAL" clId="{542DB5A1-32A8-4A6C-8BA6-84C0A6082636}" dt="2023-03-24T15:09:52.995" v="8152" actId="478"/>
          <ac:picMkLst>
            <pc:docMk/>
            <pc:sldMk cId="742541065" sldId="304"/>
            <ac:picMk id="9" creationId="{DEB35624-5DCF-54BA-F2F5-B948486CA99E}"/>
          </ac:picMkLst>
        </pc:picChg>
        <pc:picChg chg="add mod">
          <ac:chgData name="Danielle Wieczorek" userId="9a96e071-6b8f-4b97-a20d-1ca3bde3478f" providerId="ADAL" clId="{542DB5A1-32A8-4A6C-8BA6-84C0A6082636}" dt="2023-03-24T16:38:49.987" v="8983" actId="1076"/>
          <ac:picMkLst>
            <pc:docMk/>
            <pc:sldMk cId="742541065" sldId="304"/>
            <ac:picMk id="11" creationId="{699A1390-01D5-D2C0-B279-BF87B17A813C}"/>
          </ac:picMkLst>
        </pc:picChg>
      </pc:sldChg>
      <pc:sldChg chg="modSp new mod">
        <pc:chgData name="Danielle Wieczorek" userId="9a96e071-6b8f-4b97-a20d-1ca3bde3478f" providerId="ADAL" clId="{542DB5A1-32A8-4A6C-8BA6-84C0A6082636}" dt="2023-03-24T16:41:23.363" v="9431" actId="20577"/>
        <pc:sldMkLst>
          <pc:docMk/>
          <pc:sldMk cId="2489707916" sldId="305"/>
        </pc:sldMkLst>
        <pc:spChg chg="mod">
          <ac:chgData name="Danielle Wieczorek" userId="9a96e071-6b8f-4b97-a20d-1ca3bde3478f" providerId="ADAL" clId="{542DB5A1-32A8-4A6C-8BA6-84C0A6082636}" dt="2023-03-24T14:59:00.072" v="8133" actId="20577"/>
          <ac:spMkLst>
            <pc:docMk/>
            <pc:sldMk cId="2489707916" sldId="305"/>
            <ac:spMk id="2" creationId="{572A82F0-EC13-D751-038E-9A621C4FFA66}"/>
          </ac:spMkLst>
        </pc:spChg>
        <pc:spChg chg="mod">
          <ac:chgData name="Danielle Wieczorek" userId="9a96e071-6b8f-4b97-a20d-1ca3bde3478f" providerId="ADAL" clId="{542DB5A1-32A8-4A6C-8BA6-84C0A6082636}" dt="2023-03-24T16:36:12.456" v="8704" actId="27636"/>
          <ac:spMkLst>
            <pc:docMk/>
            <pc:sldMk cId="2489707916" sldId="305"/>
            <ac:spMk id="3" creationId="{E93846CC-4CD6-4BCE-9988-2EC6F58B3B21}"/>
          </ac:spMkLst>
        </pc:spChg>
        <pc:spChg chg="mod">
          <ac:chgData name="Danielle Wieczorek" userId="9a96e071-6b8f-4b97-a20d-1ca3bde3478f" providerId="ADAL" clId="{542DB5A1-32A8-4A6C-8BA6-84C0A6082636}" dt="2023-03-24T16:41:23.363" v="9431" actId="20577"/>
          <ac:spMkLst>
            <pc:docMk/>
            <pc:sldMk cId="2489707916" sldId="305"/>
            <ac:spMk id="4" creationId="{49E436AF-FEAD-B9F6-E071-478F38500A33}"/>
          </ac:spMkLst>
        </pc:spChg>
      </pc:sldChg>
      <pc:sldChg chg="modSp new del mod">
        <pc:chgData name="Danielle Wieczorek" userId="9a96e071-6b8f-4b97-a20d-1ca3bde3478f" providerId="ADAL" clId="{542DB5A1-32A8-4A6C-8BA6-84C0A6082636}" dt="2023-03-24T20:27:12.143" v="10140" actId="47"/>
        <pc:sldMkLst>
          <pc:docMk/>
          <pc:sldMk cId="1010692075" sldId="306"/>
        </pc:sldMkLst>
        <pc:spChg chg="mod">
          <ac:chgData name="Danielle Wieczorek" userId="9a96e071-6b8f-4b97-a20d-1ca3bde3478f" providerId="ADAL" clId="{542DB5A1-32A8-4A6C-8BA6-84C0A6082636}" dt="2023-03-24T20:26:58.993" v="10139" actId="20577"/>
          <ac:spMkLst>
            <pc:docMk/>
            <pc:sldMk cId="1010692075" sldId="306"/>
            <ac:spMk id="2" creationId="{055188C8-62DC-5733-681A-86C3D3A6E977}"/>
          </ac:spMkLst>
        </pc:spChg>
        <pc:spChg chg="mod">
          <ac:chgData name="Danielle Wieczorek" userId="9a96e071-6b8f-4b97-a20d-1ca3bde3478f" providerId="ADAL" clId="{542DB5A1-32A8-4A6C-8BA6-84C0A6082636}" dt="2023-03-24T20:26:29.553" v="10123" actId="20577"/>
          <ac:spMkLst>
            <pc:docMk/>
            <pc:sldMk cId="1010692075" sldId="306"/>
            <ac:spMk id="4" creationId="{9F0F32C8-D0E3-04A2-01CD-06B40D162868}"/>
          </ac:spMkLst>
        </pc:spChg>
      </pc:sldChg>
      <pc:sldChg chg="modSp new mod modNotesTx">
        <pc:chgData name="Danielle Wieczorek" userId="9a96e071-6b8f-4b97-a20d-1ca3bde3478f" providerId="ADAL" clId="{542DB5A1-32A8-4A6C-8BA6-84C0A6082636}" dt="2023-04-07T14:13:34.919" v="10999" actId="20577"/>
        <pc:sldMkLst>
          <pc:docMk/>
          <pc:sldMk cId="2232872981" sldId="306"/>
        </pc:sldMkLst>
        <pc:spChg chg="mod">
          <ac:chgData name="Danielle Wieczorek" userId="9a96e071-6b8f-4b97-a20d-1ca3bde3478f" providerId="ADAL" clId="{542DB5A1-32A8-4A6C-8BA6-84C0A6082636}" dt="2023-04-07T13:33:26.220" v="10783" actId="20577"/>
          <ac:spMkLst>
            <pc:docMk/>
            <pc:sldMk cId="2232872981" sldId="306"/>
            <ac:spMk id="2" creationId="{D85A544E-07CA-DAA2-71B7-DAE8420E1B06}"/>
          </ac:spMkLst>
        </pc:spChg>
        <pc:spChg chg="mod">
          <ac:chgData name="Danielle Wieczorek" userId="9a96e071-6b8f-4b97-a20d-1ca3bde3478f" providerId="ADAL" clId="{542DB5A1-32A8-4A6C-8BA6-84C0A6082636}" dt="2023-04-07T14:13:34.919" v="10999" actId="20577"/>
          <ac:spMkLst>
            <pc:docMk/>
            <pc:sldMk cId="2232872981" sldId="306"/>
            <ac:spMk id="4" creationId="{2080D1EC-792A-6173-ACEA-5D7D87EF4139}"/>
          </ac:spMkLst>
        </pc:spChg>
      </pc:sldChg>
    </pc:docChg>
  </pc:docChgLst>
  <pc:docChgLst>
    <pc:chgData name="Danielle Wieczorek" userId="S::dwieczorek@exceptionalchildren.org::9a96e071-6b8f-4b97-a20d-1ca3bde3478f" providerId="AD" clId="Web-{BE79D50F-B52D-14A8-DC09-807D842AD7CE}"/>
    <pc:docChg chg="modSld">
      <pc:chgData name="Danielle Wieczorek" userId="S::dwieczorek@exceptionalchildren.org::9a96e071-6b8f-4b97-a20d-1ca3bde3478f" providerId="AD" clId="Web-{BE79D50F-B52D-14A8-DC09-807D842AD7CE}" dt="2023-05-22T20:05:44.965" v="64"/>
      <pc:docMkLst>
        <pc:docMk/>
      </pc:docMkLst>
      <pc:sldChg chg="modNotes">
        <pc:chgData name="Danielle Wieczorek" userId="S::dwieczorek@exceptionalchildren.org::9a96e071-6b8f-4b97-a20d-1ca3bde3478f" providerId="AD" clId="Web-{BE79D50F-B52D-14A8-DC09-807D842AD7CE}" dt="2023-05-22T20:05:43.497" v="61"/>
        <pc:sldMkLst>
          <pc:docMk/>
          <pc:sldMk cId="3668775756" sldId="276"/>
        </pc:sldMkLst>
      </pc:sldChg>
      <pc:sldChg chg="modNotes">
        <pc:chgData name="Danielle Wieczorek" userId="S::dwieczorek@exceptionalchildren.org::9a96e071-6b8f-4b97-a20d-1ca3bde3478f" providerId="AD" clId="Web-{BE79D50F-B52D-14A8-DC09-807D842AD7CE}" dt="2023-05-22T20:05:44.965" v="64"/>
        <pc:sldMkLst>
          <pc:docMk/>
          <pc:sldMk cId="3454278196" sldId="277"/>
        </pc:sldMkLst>
      </pc:sldChg>
      <pc:sldChg chg="modNotes">
        <pc:chgData name="Danielle Wieczorek" userId="S::dwieczorek@exceptionalchildren.org::9a96e071-6b8f-4b97-a20d-1ca3bde3478f" providerId="AD" clId="Web-{BE79D50F-B52D-14A8-DC09-807D842AD7CE}" dt="2023-05-22T20:04:23.212" v="3"/>
        <pc:sldMkLst>
          <pc:docMk/>
          <pc:sldMk cId="397801689" sldId="285"/>
        </pc:sldMkLst>
      </pc:sldChg>
      <pc:sldChg chg="modNotes">
        <pc:chgData name="Danielle Wieczorek" userId="S::dwieczorek@exceptionalchildren.org::9a96e071-6b8f-4b97-a20d-1ca3bde3478f" providerId="AD" clId="Web-{BE79D50F-B52D-14A8-DC09-807D842AD7CE}" dt="2023-05-22T20:04:26.588" v="6"/>
        <pc:sldMkLst>
          <pc:docMk/>
          <pc:sldMk cId="1399562591" sldId="286"/>
        </pc:sldMkLst>
      </pc:sldChg>
      <pc:sldChg chg="modNotes">
        <pc:chgData name="Danielle Wieczorek" userId="S::dwieczorek@exceptionalchildren.org::9a96e071-6b8f-4b97-a20d-1ca3bde3478f" providerId="AD" clId="Web-{BE79D50F-B52D-14A8-DC09-807D842AD7CE}" dt="2023-05-22T20:04:28.978" v="10"/>
        <pc:sldMkLst>
          <pc:docMk/>
          <pc:sldMk cId="3632194766" sldId="288"/>
        </pc:sldMkLst>
      </pc:sldChg>
      <pc:sldChg chg="modNotes">
        <pc:chgData name="Danielle Wieczorek" userId="S::dwieczorek@exceptionalchildren.org::9a96e071-6b8f-4b97-a20d-1ca3bde3478f" providerId="AD" clId="Web-{BE79D50F-B52D-14A8-DC09-807D842AD7CE}" dt="2023-05-22T20:04:35.307" v="13"/>
        <pc:sldMkLst>
          <pc:docMk/>
          <pc:sldMk cId="2403286510" sldId="289"/>
        </pc:sldMkLst>
      </pc:sldChg>
      <pc:sldChg chg="modNotes">
        <pc:chgData name="Danielle Wieczorek" userId="S::dwieczorek@exceptionalchildren.org::9a96e071-6b8f-4b97-a20d-1ca3bde3478f" providerId="AD" clId="Web-{BE79D50F-B52D-14A8-DC09-807D842AD7CE}" dt="2023-05-22T20:04:54.135" v="26"/>
        <pc:sldMkLst>
          <pc:docMk/>
          <pc:sldMk cId="2356077051" sldId="290"/>
        </pc:sldMkLst>
      </pc:sldChg>
      <pc:sldChg chg="modNotes">
        <pc:chgData name="Danielle Wieczorek" userId="S::dwieczorek@exceptionalchildren.org::9a96e071-6b8f-4b97-a20d-1ca3bde3478f" providerId="AD" clId="Web-{BE79D50F-B52D-14A8-DC09-807D842AD7CE}" dt="2023-05-22T20:05:13.621" v="40"/>
        <pc:sldMkLst>
          <pc:docMk/>
          <pc:sldMk cId="3985735734" sldId="291"/>
        </pc:sldMkLst>
      </pc:sldChg>
      <pc:sldChg chg="modNotes">
        <pc:chgData name="Danielle Wieczorek" userId="S::dwieczorek@exceptionalchildren.org::9a96e071-6b8f-4b97-a20d-1ca3bde3478f" providerId="AD" clId="Web-{BE79D50F-B52D-14A8-DC09-807D842AD7CE}" dt="2023-05-22T20:05:25.887" v="48"/>
        <pc:sldMkLst>
          <pc:docMk/>
          <pc:sldMk cId="1713300533" sldId="293"/>
        </pc:sldMkLst>
      </pc:sldChg>
      <pc:sldChg chg="modNotes">
        <pc:chgData name="Danielle Wieczorek" userId="S::dwieczorek@exceptionalchildren.org::9a96e071-6b8f-4b97-a20d-1ca3bde3478f" providerId="AD" clId="Web-{BE79D50F-B52D-14A8-DC09-807D842AD7CE}" dt="2023-05-22T20:04:40.244" v="18"/>
        <pc:sldMkLst>
          <pc:docMk/>
          <pc:sldMk cId="3365095294" sldId="294"/>
        </pc:sldMkLst>
      </pc:sldChg>
      <pc:sldChg chg="modNotes">
        <pc:chgData name="Danielle Wieczorek" userId="S::dwieczorek@exceptionalchildren.org::9a96e071-6b8f-4b97-a20d-1ca3bde3478f" providerId="AD" clId="Web-{BE79D50F-B52D-14A8-DC09-807D842AD7CE}" dt="2023-05-22T20:04:54.932" v="28"/>
        <pc:sldMkLst>
          <pc:docMk/>
          <pc:sldMk cId="2494792785" sldId="295"/>
        </pc:sldMkLst>
      </pc:sldChg>
      <pc:sldChg chg="modNotes">
        <pc:chgData name="Danielle Wieczorek" userId="S::dwieczorek@exceptionalchildren.org::9a96e071-6b8f-4b97-a20d-1ca3bde3478f" providerId="AD" clId="Web-{BE79D50F-B52D-14A8-DC09-807D842AD7CE}" dt="2023-05-22T20:05:20.324" v="44"/>
        <pc:sldMkLst>
          <pc:docMk/>
          <pc:sldMk cId="2459699921" sldId="296"/>
        </pc:sldMkLst>
      </pc:sldChg>
      <pc:sldChg chg="modNotes">
        <pc:chgData name="Danielle Wieczorek" userId="S::dwieczorek@exceptionalchildren.org::9a96e071-6b8f-4b97-a20d-1ca3bde3478f" providerId="AD" clId="Web-{BE79D50F-B52D-14A8-DC09-807D842AD7CE}" dt="2023-05-22T20:05:29.606" v="51"/>
        <pc:sldMkLst>
          <pc:docMk/>
          <pc:sldMk cId="2837445006" sldId="298"/>
        </pc:sldMkLst>
      </pc:sldChg>
      <pc:sldChg chg="modNotes">
        <pc:chgData name="Danielle Wieczorek" userId="S::dwieczorek@exceptionalchildren.org::9a96e071-6b8f-4b97-a20d-1ca3bde3478f" providerId="AD" clId="Web-{BE79D50F-B52D-14A8-DC09-807D842AD7CE}" dt="2023-05-22T20:04:43.401" v="20"/>
        <pc:sldMkLst>
          <pc:docMk/>
          <pc:sldMk cId="3087350342" sldId="299"/>
        </pc:sldMkLst>
      </pc:sldChg>
      <pc:sldChg chg="modNotes">
        <pc:chgData name="Danielle Wieczorek" userId="S::dwieczorek@exceptionalchildren.org::9a96e071-6b8f-4b97-a20d-1ca3bde3478f" providerId="AD" clId="Web-{BE79D50F-B52D-14A8-DC09-807D842AD7CE}" dt="2023-05-22T20:04:49.479" v="23"/>
        <pc:sldMkLst>
          <pc:docMk/>
          <pc:sldMk cId="860372155" sldId="300"/>
        </pc:sldMkLst>
      </pc:sldChg>
      <pc:sldChg chg="modNotes">
        <pc:chgData name="Danielle Wieczorek" userId="S::dwieczorek@exceptionalchildren.org::9a96e071-6b8f-4b97-a20d-1ca3bde3478f" providerId="AD" clId="Web-{BE79D50F-B52D-14A8-DC09-807D842AD7CE}" dt="2023-05-22T20:05:01.808" v="34"/>
        <pc:sldMkLst>
          <pc:docMk/>
          <pc:sldMk cId="2389395345" sldId="302"/>
        </pc:sldMkLst>
      </pc:sldChg>
      <pc:sldChg chg="modNotes">
        <pc:chgData name="Danielle Wieczorek" userId="S::dwieczorek@exceptionalchildren.org::9a96e071-6b8f-4b97-a20d-1ca3bde3478f" providerId="AD" clId="Web-{BE79D50F-B52D-14A8-DC09-807D842AD7CE}" dt="2023-05-22T20:04:59.870" v="31"/>
        <pc:sldMkLst>
          <pc:docMk/>
          <pc:sldMk cId="3669141681" sldId="303"/>
        </pc:sldMkLst>
      </pc:sldChg>
      <pc:sldChg chg="modNotes">
        <pc:chgData name="Danielle Wieczorek" userId="S::dwieczorek@exceptionalchildren.org::9a96e071-6b8f-4b97-a20d-1ca3bde3478f" providerId="AD" clId="Web-{BE79D50F-B52D-14A8-DC09-807D842AD7CE}" dt="2023-05-22T20:05:05.980" v="36"/>
        <pc:sldMkLst>
          <pc:docMk/>
          <pc:sldMk cId="742541065" sldId="304"/>
        </pc:sldMkLst>
      </pc:sldChg>
      <pc:sldChg chg="modNotes">
        <pc:chgData name="Danielle Wieczorek" userId="S::dwieczorek@exceptionalchildren.org::9a96e071-6b8f-4b97-a20d-1ca3bde3478f" providerId="AD" clId="Web-{BE79D50F-B52D-14A8-DC09-807D842AD7CE}" dt="2023-05-22T20:05:10.745" v="39"/>
        <pc:sldMkLst>
          <pc:docMk/>
          <pc:sldMk cId="2489707916" sldId="305"/>
        </pc:sldMkLst>
      </pc:sldChg>
      <pc:sldChg chg="modNotes">
        <pc:chgData name="Danielle Wieczorek" userId="S::dwieczorek@exceptionalchildren.org::9a96e071-6b8f-4b97-a20d-1ca3bde3478f" providerId="AD" clId="Web-{BE79D50F-B52D-14A8-DC09-807D842AD7CE}" dt="2023-05-22T20:05:34.559" v="54"/>
        <pc:sldMkLst>
          <pc:docMk/>
          <pc:sldMk cId="2232872981" sldId="306"/>
        </pc:sldMkLst>
      </pc:sldChg>
      <pc:sldChg chg="modNotes">
        <pc:chgData name="Danielle Wieczorek" userId="S::dwieczorek@exceptionalchildren.org::9a96e071-6b8f-4b97-a20d-1ca3bde3478f" providerId="AD" clId="Web-{BE79D50F-B52D-14A8-DC09-807D842AD7CE}" dt="2023-05-22T20:05:40.106" v="58"/>
        <pc:sldMkLst>
          <pc:docMk/>
          <pc:sldMk cId="4090855183" sldId="307"/>
        </pc:sldMkLst>
      </pc:sldChg>
    </pc:docChg>
  </pc:docChgLst>
  <pc:docChgLst>
    <pc:chgData name="Danielle Wieczorek" userId="9a96e071-6b8f-4b97-a20d-1ca3bde3478f" providerId="ADAL" clId="{28E3931C-2DFF-4F8B-BD13-6E0FCA0EB214}"/>
    <pc:docChg chg="undo redo custSel addSld delSld modSld sldOrd">
      <pc:chgData name="Danielle Wieczorek" userId="9a96e071-6b8f-4b97-a20d-1ca3bde3478f" providerId="ADAL" clId="{28E3931C-2DFF-4F8B-BD13-6E0FCA0EB214}" dt="2023-09-12T18:52:41.873" v="10690" actId="20577"/>
      <pc:docMkLst>
        <pc:docMk/>
      </pc:docMkLst>
      <pc:sldChg chg="modSp mod">
        <pc:chgData name="Danielle Wieczorek" userId="9a96e071-6b8f-4b97-a20d-1ca3bde3478f" providerId="ADAL" clId="{28E3931C-2DFF-4F8B-BD13-6E0FCA0EB214}" dt="2023-09-11T19:05:11.664" v="34" actId="20577"/>
        <pc:sldMkLst>
          <pc:docMk/>
          <pc:sldMk cId="2372337875" sldId="264"/>
        </pc:sldMkLst>
        <pc:spChg chg="mod">
          <ac:chgData name="Danielle Wieczorek" userId="9a96e071-6b8f-4b97-a20d-1ca3bde3478f" providerId="ADAL" clId="{28E3931C-2DFF-4F8B-BD13-6E0FCA0EB214}" dt="2023-09-11T19:05:08.946" v="32" actId="20577"/>
          <ac:spMkLst>
            <pc:docMk/>
            <pc:sldMk cId="2372337875" sldId="264"/>
            <ac:spMk id="2" creationId="{47C5A520-BA17-AE90-049C-FC8FE4575D09}"/>
          </ac:spMkLst>
        </pc:spChg>
        <pc:spChg chg="mod">
          <ac:chgData name="Danielle Wieczorek" userId="9a96e071-6b8f-4b97-a20d-1ca3bde3478f" providerId="ADAL" clId="{28E3931C-2DFF-4F8B-BD13-6E0FCA0EB214}" dt="2023-09-11T19:05:11.664" v="34" actId="20577"/>
          <ac:spMkLst>
            <pc:docMk/>
            <pc:sldMk cId="2372337875" sldId="264"/>
            <ac:spMk id="3" creationId="{70C4E60E-3D7C-5A66-B35B-209921B9336C}"/>
          </ac:spMkLst>
        </pc:spChg>
      </pc:sldChg>
      <pc:sldChg chg="del">
        <pc:chgData name="Danielle Wieczorek" userId="9a96e071-6b8f-4b97-a20d-1ca3bde3478f" providerId="ADAL" clId="{28E3931C-2DFF-4F8B-BD13-6E0FCA0EB214}" dt="2023-09-11T19:05:17.512" v="35" actId="47"/>
        <pc:sldMkLst>
          <pc:docMk/>
          <pc:sldMk cId="3779336364" sldId="275"/>
        </pc:sldMkLst>
      </pc:sldChg>
      <pc:sldChg chg="delSp modSp mod modNotesTx">
        <pc:chgData name="Danielle Wieczorek" userId="9a96e071-6b8f-4b97-a20d-1ca3bde3478f" providerId="ADAL" clId="{28E3931C-2DFF-4F8B-BD13-6E0FCA0EB214}" dt="2023-09-12T17:03:32.411" v="10641" actId="20577"/>
        <pc:sldMkLst>
          <pc:docMk/>
          <pc:sldMk cId="3668775756" sldId="276"/>
        </pc:sldMkLst>
        <pc:spChg chg="mod">
          <ac:chgData name="Danielle Wieczorek" userId="9a96e071-6b8f-4b97-a20d-1ca3bde3478f" providerId="ADAL" clId="{28E3931C-2DFF-4F8B-BD13-6E0FCA0EB214}" dt="2023-09-12T16:57:20.722" v="10625" actId="113"/>
          <ac:spMkLst>
            <pc:docMk/>
            <pc:sldMk cId="3668775756" sldId="276"/>
            <ac:spMk id="2" creationId="{11B1A2B7-5FCF-4582-9D39-DF61CD05229E}"/>
          </ac:spMkLst>
        </pc:spChg>
        <pc:spChg chg="mod">
          <ac:chgData name="Danielle Wieczorek" userId="9a96e071-6b8f-4b97-a20d-1ca3bde3478f" providerId="ADAL" clId="{28E3931C-2DFF-4F8B-BD13-6E0FCA0EB214}" dt="2023-09-12T17:03:32.411" v="10641" actId="20577"/>
          <ac:spMkLst>
            <pc:docMk/>
            <pc:sldMk cId="3668775756" sldId="276"/>
            <ac:spMk id="5" creationId="{635FBDD5-BF02-5C05-A283-D8CEBAF304B9}"/>
          </ac:spMkLst>
        </pc:spChg>
        <pc:picChg chg="del">
          <ac:chgData name="Danielle Wieczorek" userId="9a96e071-6b8f-4b97-a20d-1ca3bde3478f" providerId="ADAL" clId="{28E3931C-2DFF-4F8B-BD13-6E0FCA0EB214}" dt="2023-09-12T14:52:31.491" v="10062" actId="478"/>
          <ac:picMkLst>
            <pc:docMk/>
            <pc:sldMk cId="3668775756" sldId="276"/>
            <ac:picMk id="12" creationId="{98A54131-5618-350E-4E8F-2D4289D61AAD}"/>
          </ac:picMkLst>
        </pc:picChg>
      </pc:sldChg>
      <pc:sldChg chg="modSp mod">
        <pc:chgData name="Danielle Wieczorek" userId="9a96e071-6b8f-4b97-a20d-1ca3bde3478f" providerId="ADAL" clId="{28E3931C-2DFF-4F8B-BD13-6E0FCA0EB214}" dt="2023-09-12T16:53:39.508" v="10411" actId="20577"/>
        <pc:sldMkLst>
          <pc:docMk/>
          <pc:sldMk cId="3454278196" sldId="277"/>
        </pc:sldMkLst>
        <pc:spChg chg="mod">
          <ac:chgData name="Danielle Wieczorek" userId="9a96e071-6b8f-4b97-a20d-1ca3bde3478f" providerId="ADAL" clId="{28E3931C-2DFF-4F8B-BD13-6E0FCA0EB214}" dt="2023-09-12T16:53:39.508" v="10411" actId="20577"/>
          <ac:spMkLst>
            <pc:docMk/>
            <pc:sldMk cId="3454278196" sldId="277"/>
            <ac:spMk id="3" creationId="{FA1629B3-D82C-41D5-BB8E-4C50BF703DEA}"/>
          </ac:spMkLst>
        </pc:spChg>
      </pc:sldChg>
      <pc:sldChg chg="modSp mod modNotesTx">
        <pc:chgData name="Danielle Wieczorek" userId="9a96e071-6b8f-4b97-a20d-1ca3bde3478f" providerId="ADAL" clId="{28E3931C-2DFF-4F8B-BD13-6E0FCA0EB214}" dt="2023-09-11T20:12:27.090" v="512" actId="20577"/>
        <pc:sldMkLst>
          <pc:docMk/>
          <pc:sldMk cId="3632194766" sldId="288"/>
        </pc:sldMkLst>
        <pc:spChg chg="mod">
          <ac:chgData name="Danielle Wieczorek" userId="9a96e071-6b8f-4b97-a20d-1ca3bde3478f" providerId="ADAL" clId="{28E3931C-2DFF-4F8B-BD13-6E0FCA0EB214}" dt="2023-09-11T20:12:27.090" v="512" actId="20577"/>
          <ac:spMkLst>
            <pc:docMk/>
            <pc:sldMk cId="3632194766" sldId="288"/>
            <ac:spMk id="4" creationId="{F656647B-0350-2A9C-C6B0-22CF12D76C50}"/>
          </ac:spMkLst>
        </pc:spChg>
      </pc:sldChg>
      <pc:sldChg chg="modSp new mod">
        <pc:chgData name="Danielle Wieczorek" userId="9a96e071-6b8f-4b97-a20d-1ca3bde3478f" providerId="ADAL" clId="{28E3931C-2DFF-4F8B-BD13-6E0FCA0EB214}" dt="2023-09-11T20:12:53.891" v="548" actId="20577"/>
        <pc:sldMkLst>
          <pc:docMk/>
          <pc:sldMk cId="990318251" sldId="289"/>
        </pc:sldMkLst>
        <pc:spChg chg="mod">
          <ac:chgData name="Danielle Wieczorek" userId="9a96e071-6b8f-4b97-a20d-1ca3bde3478f" providerId="ADAL" clId="{28E3931C-2DFF-4F8B-BD13-6E0FCA0EB214}" dt="2023-09-11T20:12:53.891" v="548" actId="20577"/>
          <ac:spMkLst>
            <pc:docMk/>
            <pc:sldMk cId="990318251" sldId="289"/>
            <ac:spMk id="3" creationId="{10D097D6-175D-E8A8-0081-56D3B8175788}"/>
          </ac:spMkLst>
        </pc:spChg>
      </pc:sldChg>
      <pc:sldChg chg="del">
        <pc:chgData name="Danielle Wieczorek" userId="9a96e071-6b8f-4b97-a20d-1ca3bde3478f" providerId="ADAL" clId="{28E3931C-2DFF-4F8B-BD13-6E0FCA0EB214}" dt="2023-09-11T20:11:32.928" v="470" actId="47"/>
        <pc:sldMkLst>
          <pc:docMk/>
          <pc:sldMk cId="2403286510" sldId="289"/>
        </pc:sldMkLst>
      </pc:sldChg>
      <pc:sldChg chg="del">
        <pc:chgData name="Danielle Wieczorek" userId="9a96e071-6b8f-4b97-a20d-1ca3bde3478f" providerId="ADAL" clId="{28E3931C-2DFF-4F8B-BD13-6E0FCA0EB214}" dt="2023-09-11T20:11:32.928" v="470" actId="47"/>
        <pc:sldMkLst>
          <pc:docMk/>
          <pc:sldMk cId="2356077051" sldId="290"/>
        </pc:sldMkLst>
      </pc:sldChg>
      <pc:sldChg chg="modSp new mod ord">
        <pc:chgData name="Danielle Wieczorek" userId="9a96e071-6b8f-4b97-a20d-1ca3bde3478f" providerId="ADAL" clId="{28E3931C-2DFF-4F8B-BD13-6E0FCA0EB214}" dt="2023-09-12T14:41:36.184" v="10057" actId="113"/>
        <pc:sldMkLst>
          <pc:docMk/>
          <pc:sldMk cId="2438790469" sldId="290"/>
        </pc:sldMkLst>
        <pc:spChg chg="mod">
          <ac:chgData name="Danielle Wieczorek" userId="9a96e071-6b8f-4b97-a20d-1ca3bde3478f" providerId="ADAL" clId="{28E3931C-2DFF-4F8B-BD13-6E0FCA0EB214}" dt="2023-09-11T20:13:23.994" v="568" actId="5793"/>
          <ac:spMkLst>
            <pc:docMk/>
            <pc:sldMk cId="2438790469" sldId="290"/>
            <ac:spMk id="2" creationId="{37E2FAC8-9789-6B7F-7337-1560CE71F0AE}"/>
          </ac:spMkLst>
        </pc:spChg>
        <pc:spChg chg="mod">
          <ac:chgData name="Danielle Wieczorek" userId="9a96e071-6b8f-4b97-a20d-1ca3bde3478f" providerId="ADAL" clId="{28E3931C-2DFF-4F8B-BD13-6E0FCA0EB214}" dt="2023-09-12T14:41:36.184" v="10057" actId="113"/>
          <ac:spMkLst>
            <pc:docMk/>
            <pc:sldMk cId="2438790469" sldId="290"/>
            <ac:spMk id="4" creationId="{BC38EFEB-AE8E-B8E5-8D86-4AA5E19B6A1B}"/>
          </ac:spMkLst>
        </pc:spChg>
      </pc:sldChg>
      <pc:sldChg chg="modSp new mod">
        <pc:chgData name="Danielle Wieczorek" userId="9a96e071-6b8f-4b97-a20d-1ca3bde3478f" providerId="ADAL" clId="{28E3931C-2DFF-4F8B-BD13-6E0FCA0EB214}" dt="2023-09-11T20:18:44.314" v="1248" actId="20577"/>
        <pc:sldMkLst>
          <pc:docMk/>
          <pc:sldMk cId="467590665" sldId="291"/>
        </pc:sldMkLst>
        <pc:spChg chg="mod">
          <ac:chgData name="Danielle Wieczorek" userId="9a96e071-6b8f-4b97-a20d-1ca3bde3478f" providerId="ADAL" clId="{28E3931C-2DFF-4F8B-BD13-6E0FCA0EB214}" dt="2023-09-11T20:18:44.314" v="1248" actId="20577"/>
          <ac:spMkLst>
            <pc:docMk/>
            <pc:sldMk cId="467590665" sldId="291"/>
            <ac:spMk id="2" creationId="{1132AFE9-5A35-E4D8-E74C-3B7D61193958}"/>
          </ac:spMkLst>
        </pc:spChg>
        <pc:spChg chg="mod">
          <ac:chgData name="Danielle Wieczorek" userId="9a96e071-6b8f-4b97-a20d-1ca3bde3478f" providerId="ADAL" clId="{28E3931C-2DFF-4F8B-BD13-6E0FCA0EB214}" dt="2023-09-11T20:18:19.038" v="1154" actId="20577"/>
          <ac:spMkLst>
            <pc:docMk/>
            <pc:sldMk cId="467590665" sldId="291"/>
            <ac:spMk id="3" creationId="{1AE54B1C-0E39-E4D2-402B-D904342C98A8}"/>
          </ac:spMkLst>
        </pc:spChg>
      </pc:sldChg>
      <pc:sldChg chg="del">
        <pc:chgData name="Danielle Wieczorek" userId="9a96e071-6b8f-4b97-a20d-1ca3bde3478f" providerId="ADAL" clId="{28E3931C-2DFF-4F8B-BD13-6E0FCA0EB214}" dt="2023-09-11T20:11:32.928" v="470" actId="47"/>
        <pc:sldMkLst>
          <pc:docMk/>
          <pc:sldMk cId="3985735734" sldId="291"/>
        </pc:sldMkLst>
      </pc:sldChg>
      <pc:sldChg chg="modSp new mod">
        <pc:chgData name="Danielle Wieczorek" userId="9a96e071-6b8f-4b97-a20d-1ca3bde3478f" providerId="ADAL" clId="{28E3931C-2DFF-4F8B-BD13-6E0FCA0EB214}" dt="2023-09-11T20:19:16.704" v="1254" actId="404"/>
        <pc:sldMkLst>
          <pc:docMk/>
          <pc:sldMk cId="1926752656" sldId="292"/>
        </pc:sldMkLst>
        <pc:spChg chg="mod">
          <ac:chgData name="Danielle Wieczorek" userId="9a96e071-6b8f-4b97-a20d-1ca3bde3478f" providerId="ADAL" clId="{28E3931C-2DFF-4F8B-BD13-6E0FCA0EB214}" dt="2023-09-11T20:19:16.704" v="1254" actId="404"/>
          <ac:spMkLst>
            <pc:docMk/>
            <pc:sldMk cId="1926752656" sldId="292"/>
            <ac:spMk id="3" creationId="{4EE8ADF8-5A87-ECE2-A20B-442FDCFE3313}"/>
          </ac:spMkLst>
        </pc:spChg>
      </pc:sldChg>
      <pc:sldChg chg="del">
        <pc:chgData name="Danielle Wieczorek" userId="9a96e071-6b8f-4b97-a20d-1ca3bde3478f" providerId="ADAL" clId="{28E3931C-2DFF-4F8B-BD13-6E0FCA0EB214}" dt="2023-09-11T20:11:32.928" v="470" actId="47"/>
        <pc:sldMkLst>
          <pc:docMk/>
          <pc:sldMk cId="1713300533" sldId="293"/>
        </pc:sldMkLst>
      </pc:sldChg>
      <pc:sldChg chg="modSp new mod">
        <pc:chgData name="Danielle Wieczorek" userId="9a96e071-6b8f-4b97-a20d-1ca3bde3478f" providerId="ADAL" clId="{28E3931C-2DFF-4F8B-BD13-6E0FCA0EB214}" dt="2023-09-12T13:23:16.801" v="4606" actId="20577"/>
        <pc:sldMkLst>
          <pc:docMk/>
          <pc:sldMk cId="2560679627" sldId="293"/>
        </pc:sldMkLst>
        <pc:spChg chg="mod">
          <ac:chgData name="Danielle Wieczorek" userId="9a96e071-6b8f-4b97-a20d-1ca3bde3478f" providerId="ADAL" clId="{28E3931C-2DFF-4F8B-BD13-6E0FCA0EB214}" dt="2023-09-12T13:23:16.801" v="4606" actId="20577"/>
          <ac:spMkLst>
            <pc:docMk/>
            <pc:sldMk cId="2560679627" sldId="293"/>
            <ac:spMk id="2" creationId="{EB9EEC55-7E9C-E873-7FF6-CC1D2F168394}"/>
          </ac:spMkLst>
        </pc:spChg>
        <pc:spChg chg="mod">
          <ac:chgData name="Danielle Wieczorek" userId="9a96e071-6b8f-4b97-a20d-1ca3bde3478f" providerId="ADAL" clId="{28E3931C-2DFF-4F8B-BD13-6E0FCA0EB214}" dt="2023-09-11T20:19:47.411" v="1260" actId="27636"/>
          <ac:spMkLst>
            <pc:docMk/>
            <pc:sldMk cId="2560679627" sldId="293"/>
            <ac:spMk id="3" creationId="{7D2A35E0-3B20-041C-93A1-489F368CAB8E}"/>
          </ac:spMkLst>
        </pc:spChg>
      </pc:sldChg>
      <pc:sldChg chg="addSp delSp modSp new mod">
        <pc:chgData name="Danielle Wieczorek" userId="9a96e071-6b8f-4b97-a20d-1ca3bde3478f" providerId="ADAL" clId="{28E3931C-2DFF-4F8B-BD13-6E0FCA0EB214}" dt="2023-09-11T20:21:32.587" v="1330" actId="27636"/>
        <pc:sldMkLst>
          <pc:docMk/>
          <pc:sldMk cId="957908197" sldId="294"/>
        </pc:sldMkLst>
        <pc:spChg chg="add del mod">
          <ac:chgData name="Danielle Wieczorek" userId="9a96e071-6b8f-4b97-a20d-1ca3bde3478f" providerId="ADAL" clId="{28E3931C-2DFF-4F8B-BD13-6E0FCA0EB214}" dt="2023-09-11T20:21:32.587" v="1330" actId="27636"/>
          <ac:spMkLst>
            <pc:docMk/>
            <pc:sldMk cId="957908197" sldId="294"/>
            <ac:spMk id="3" creationId="{B700693C-B4B1-E626-3311-ED05D44EB401}"/>
          </ac:spMkLst>
        </pc:spChg>
        <pc:spChg chg="add del mod">
          <ac:chgData name="Danielle Wieczorek" userId="9a96e071-6b8f-4b97-a20d-1ca3bde3478f" providerId="ADAL" clId="{28E3931C-2DFF-4F8B-BD13-6E0FCA0EB214}" dt="2023-09-11T20:21:30.936" v="1328" actId="478"/>
          <ac:spMkLst>
            <pc:docMk/>
            <pc:sldMk cId="957908197" sldId="294"/>
            <ac:spMk id="6" creationId="{6E36EFDD-C785-331A-6A02-79A07A32B00E}"/>
          </ac:spMkLst>
        </pc:spChg>
      </pc:sldChg>
      <pc:sldChg chg="del">
        <pc:chgData name="Danielle Wieczorek" userId="9a96e071-6b8f-4b97-a20d-1ca3bde3478f" providerId="ADAL" clId="{28E3931C-2DFF-4F8B-BD13-6E0FCA0EB214}" dt="2023-09-11T20:11:32.928" v="470" actId="47"/>
        <pc:sldMkLst>
          <pc:docMk/>
          <pc:sldMk cId="3365095294" sldId="294"/>
        </pc:sldMkLst>
      </pc:sldChg>
      <pc:sldChg chg="modSp new mod modNotesTx">
        <pc:chgData name="Danielle Wieczorek" userId="9a96e071-6b8f-4b97-a20d-1ca3bde3478f" providerId="ADAL" clId="{28E3931C-2DFF-4F8B-BD13-6E0FCA0EB214}" dt="2023-09-12T18:52:41.873" v="10690" actId="20577"/>
        <pc:sldMkLst>
          <pc:docMk/>
          <pc:sldMk cId="2154871084" sldId="295"/>
        </pc:sldMkLst>
        <pc:spChg chg="mod">
          <ac:chgData name="Danielle Wieczorek" userId="9a96e071-6b8f-4b97-a20d-1ca3bde3478f" providerId="ADAL" clId="{28E3931C-2DFF-4F8B-BD13-6E0FCA0EB214}" dt="2023-09-11T20:19:55.373" v="1265" actId="27636"/>
          <ac:spMkLst>
            <pc:docMk/>
            <pc:sldMk cId="2154871084" sldId="295"/>
            <ac:spMk id="2" creationId="{159C76CC-C463-7C4B-969B-F245DF9B9B67}"/>
          </ac:spMkLst>
        </pc:spChg>
        <pc:spChg chg="mod">
          <ac:chgData name="Danielle Wieczorek" userId="9a96e071-6b8f-4b97-a20d-1ca3bde3478f" providerId="ADAL" clId="{28E3931C-2DFF-4F8B-BD13-6E0FCA0EB214}" dt="2023-09-12T14:38:22.063" v="9890" actId="207"/>
          <ac:spMkLst>
            <pc:docMk/>
            <pc:sldMk cId="2154871084" sldId="295"/>
            <ac:spMk id="3" creationId="{BB919950-7BCC-C594-F021-4C271A8F5809}"/>
          </ac:spMkLst>
        </pc:spChg>
        <pc:spChg chg="mod">
          <ac:chgData name="Danielle Wieczorek" userId="9a96e071-6b8f-4b97-a20d-1ca3bde3478f" providerId="ADAL" clId="{28E3931C-2DFF-4F8B-BD13-6E0FCA0EB214}" dt="2023-09-12T13:22:39.014" v="4541" actId="20577"/>
          <ac:spMkLst>
            <pc:docMk/>
            <pc:sldMk cId="2154871084" sldId="295"/>
            <ac:spMk id="4" creationId="{6160DDC0-94E6-1071-E400-18D9533DBDE1}"/>
          </ac:spMkLst>
        </pc:spChg>
        <pc:spChg chg="mod">
          <ac:chgData name="Danielle Wieczorek" userId="9a96e071-6b8f-4b97-a20d-1ca3bde3478f" providerId="ADAL" clId="{28E3931C-2DFF-4F8B-BD13-6E0FCA0EB214}" dt="2023-09-11T20:19:57.778" v="1268" actId="20577"/>
          <ac:spMkLst>
            <pc:docMk/>
            <pc:sldMk cId="2154871084" sldId="295"/>
            <ac:spMk id="6" creationId="{DA8ECB6F-6F2F-A066-1B58-68C3880CE2D2}"/>
          </ac:spMkLst>
        </pc:spChg>
        <pc:spChg chg="mod">
          <ac:chgData name="Danielle Wieczorek" userId="9a96e071-6b8f-4b97-a20d-1ca3bde3478f" providerId="ADAL" clId="{28E3931C-2DFF-4F8B-BD13-6E0FCA0EB214}" dt="2023-09-11T20:20:01.088" v="1272" actId="20577"/>
          <ac:spMkLst>
            <pc:docMk/>
            <pc:sldMk cId="2154871084" sldId="295"/>
            <ac:spMk id="7" creationId="{F5FFD86C-7630-3569-1AC7-D11A9528804D}"/>
          </ac:spMkLst>
        </pc:spChg>
      </pc:sldChg>
      <pc:sldChg chg="del">
        <pc:chgData name="Danielle Wieczorek" userId="9a96e071-6b8f-4b97-a20d-1ca3bde3478f" providerId="ADAL" clId="{28E3931C-2DFF-4F8B-BD13-6E0FCA0EB214}" dt="2023-09-11T20:11:32.928" v="470" actId="47"/>
        <pc:sldMkLst>
          <pc:docMk/>
          <pc:sldMk cId="2494792785" sldId="295"/>
        </pc:sldMkLst>
      </pc:sldChg>
      <pc:sldChg chg="modSp new del mod">
        <pc:chgData name="Danielle Wieczorek" userId="9a96e071-6b8f-4b97-a20d-1ca3bde3478f" providerId="ADAL" clId="{28E3931C-2DFF-4F8B-BD13-6E0FCA0EB214}" dt="2023-09-12T14:42:28.405" v="10058" actId="47"/>
        <pc:sldMkLst>
          <pc:docMk/>
          <pc:sldMk cId="1420889331" sldId="296"/>
        </pc:sldMkLst>
        <pc:spChg chg="mod">
          <ac:chgData name="Danielle Wieczorek" userId="9a96e071-6b8f-4b97-a20d-1ca3bde3478f" providerId="ADAL" clId="{28E3931C-2DFF-4F8B-BD13-6E0FCA0EB214}" dt="2023-09-11T20:21:03.807" v="1291" actId="27636"/>
          <ac:spMkLst>
            <pc:docMk/>
            <pc:sldMk cId="1420889331" sldId="296"/>
            <ac:spMk id="3" creationId="{7C5F1F19-9977-AB1F-7CEE-637AEAFB21D4}"/>
          </ac:spMkLst>
        </pc:spChg>
      </pc:sldChg>
      <pc:sldChg chg="del">
        <pc:chgData name="Danielle Wieczorek" userId="9a96e071-6b8f-4b97-a20d-1ca3bde3478f" providerId="ADAL" clId="{28E3931C-2DFF-4F8B-BD13-6E0FCA0EB214}" dt="2023-09-11T20:11:32.928" v="470" actId="47"/>
        <pc:sldMkLst>
          <pc:docMk/>
          <pc:sldMk cId="2459699921" sldId="296"/>
        </pc:sldMkLst>
      </pc:sldChg>
      <pc:sldChg chg="del">
        <pc:chgData name="Danielle Wieczorek" userId="9a96e071-6b8f-4b97-a20d-1ca3bde3478f" providerId="ADAL" clId="{28E3931C-2DFF-4F8B-BD13-6E0FCA0EB214}" dt="2023-09-11T20:11:32.928" v="470" actId="47"/>
        <pc:sldMkLst>
          <pc:docMk/>
          <pc:sldMk cId="1243520049" sldId="297"/>
        </pc:sldMkLst>
      </pc:sldChg>
      <pc:sldChg chg="modSp new del mod">
        <pc:chgData name="Danielle Wieczorek" userId="9a96e071-6b8f-4b97-a20d-1ca3bde3478f" providerId="ADAL" clId="{28E3931C-2DFF-4F8B-BD13-6E0FCA0EB214}" dt="2023-09-12T14:42:29.523" v="10059" actId="47"/>
        <pc:sldMkLst>
          <pc:docMk/>
          <pc:sldMk cId="2441941658" sldId="297"/>
        </pc:sldMkLst>
        <pc:spChg chg="mod">
          <ac:chgData name="Danielle Wieczorek" userId="9a96e071-6b8f-4b97-a20d-1ca3bde3478f" providerId="ADAL" clId="{28E3931C-2DFF-4F8B-BD13-6E0FCA0EB214}" dt="2023-09-11T20:21:13.260" v="1313" actId="20577"/>
          <ac:spMkLst>
            <pc:docMk/>
            <pc:sldMk cId="2441941658" sldId="297"/>
            <ac:spMk id="2" creationId="{908997BF-01C3-612A-3DF4-7B5FD1190C61}"/>
          </ac:spMkLst>
        </pc:spChg>
      </pc:sldChg>
      <pc:sldChg chg="modSp new del mod">
        <pc:chgData name="Danielle Wieczorek" userId="9a96e071-6b8f-4b97-a20d-1ca3bde3478f" providerId="ADAL" clId="{28E3931C-2DFF-4F8B-BD13-6E0FCA0EB214}" dt="2023-09-12T14:42:30.791" v="10060" actId="47"/>
        <pc:sldMkLst>
          <pc:docMk/>
          <pc:sldMk cId="1633572902" sldId="298"/>
        </pc:sldMkLst>
        <pc:spChg chg="mod">
          <ac:chgData name="Danielle Wieczorek" userId="9a96e071-6b8f-4b97-a20d-1ca3bde3478f" providerId="ADAL" clId="{28E3931C-2DFF-4F8B-BD13-6E0FCA0EB214}" dt="2023-09-11T20:21:22.081" v="1326" actId="20577"/>
          <ac:spMkLst>
            <pc:docMk/>
            <pc:sldMk cId="1633572902" sldId="298"/>
            <ac:spMk id="2" creationId="{D7A7F64D-D2D3-F6CE-18C8-882FB531554A}"/>
          </ac:spMkLst>
        </pc:spChg>
      </pc:sldChg>
      <pc:sldChg chg="del">
        <pc:chgData name="Danielle Wieczorek" userId="9a96e071-6b8f-4b97-a20d-1ca3bde3478f" providerId="ADAL" clId="{28E3931C-2DFF-4F8B-BD13-6E0FCA0EB214}" dt="2023-09-11T20:11:32.928" v="470" actId="47"/>
        <pc:sldMkLst>
          <pc:docMk/>
          <pc:sldMk cId="2837445006" sldId="298"/>
        </pc:sldMkLst>
      </pc:sldChg>
      <pc:sldChg chg="del">
        <pc:chgData name="Danielle Wieczorek" userId="9a96e071-6b8f-4b97-a20d-1ca3bde3478f" providerId="ADAL" clId="{28E3931C-2DFF-4F8B-BD13-6E0FCA0EB214}" dt="2023-09-11T20:11:32.928" v="470" actId="47"/>
        <pc:sldMkLst>
          <pc:docMk/>
          <pc:sldMk cId="3087350342" sldId="299"/>
        </pc:sldMkLst>
      </pc:sldChg>
      <pc:sldChg chg="modSp new mod">
        <pc:chgData name="Danielle Wieczorek" userId="9a96e071-6b8f-4b97-a20d-1ca3bde3478f" providerId="ADAL" clId="{28E3931C-2DFF-4F8B-BD13-6E0FCA0EB214}" dt="2023-09-12T16:54:21.854" v="10495" actId="20577"/>
        <pc:sldMkLst>
          <pc:docMk/>
          <pc:sldMk cId="3153536328" sldId="299"/>
        </pc:sldMkLst>
        <pc:spChg chg="mod">
          <ac:chgData name="Danielle Wieczorek" userId="9a96e071-6b8f-4b97-a20d-1ca3bde3478f" providerId="ADAL" clId="{28E3931C-2DFF-4F8B-BD13-6E0FCA0EB214}" dt="2023-09-12T14:34:53.648" v="9473" actId="20577"/>
          <ac:spMkLst>
            <pc:docMk/>
            <pc:sldMk cId="3153536328" sldId="299"/>
            <ac:spMk id="2" creationId="{C5D573BE-8893-77EC-BD0F-AAECF7B6B871}"/>
          </ac:spMkLst>
        </pc:spChg>
        <pc:spChg chg="mod">
          <ac:chgData name="Danielle Wieczorek" userId="9a96e071-6b8f-4b97-a20d-1ca3bde3478f" providerId="ADAL" clId="{28E3931C-2DFF-4F8B-BD13-6E0FCA0EB214}" dt="2023-09-12T16:54:21.854" v="10495" actId="20577"/>
          <ac:spMkLst>
            <pc:docMk/>
            <pc:sldMk cId="3153536328" sldId="299"/>
            <ac:spMk id="4" creationId="{1056D2A0-23C8-832F-98AE-9C682010E42A}"/>
          </ac:spMkLst>
        </pc:spChg>
      </pc:sldChg>
      <pc:sldChg chg="del">
        <pc:chgData name="Danielle Wieczorek" userId="9a96e071-6b8f-4b97-a20d-1ca3bde3478f" providerId="ADAL" clId="{28E3931C-2DFF-4F8B-BD13-6E0FCA0EB214}" dt="2023-09-11T20:11:32.928" v="470" actId="47"/>
        <pc:sldMkLst>
          <pc:docMk/>
          <pc:sldMk cId="860372155" sldId="300"/>
        </pc:sldMkLst>
      </pc:sldChg>
      <pc:sldChg chg="modSp new mod ord">
        <pc:chgData name="Danielle Wieczorek" userId="9a96e071-6b8f-4b97-a20d-1ca3bde3478f" providerId="ADAL" clId="{28E3931C-2DFF-4F8B-BD13-6E0FCA0EB214}" dt="2023-09-12T14:40:34.355" v="9991" actId="20577"/>
        <pc:sldMkLst>
          <pc:docMk/>
          <pc:sldMk cId="3122969643" sldId="300"/>
        </pc:sldMkLst>
        <pc:spChg chg="mod">
          <ac:chgData name="Danielle Wieczorek" userId="9a96e071-6b8f-4b97-a20d-1ca3bde3478f" providerId="ADAL" clId="{28E3931C-2DFF-4F8B-BD13-6E0FCA0EB214}" dt="2023-09-11T20:21:59.322" v="1362" actId="20577"/>
          <ac:spMkLst>
            <pc:docMk/>
            <pc:sldMk cId="3122969643" sldId="300"/>
            <ac:spMk id="2" creationId="{922346A7-C6F0-BCE8-5638-ADAE3CA1834B}"/>
          </ac:spMkLst>
        </pc:spChg>
        <pc:spChg chg="mod">
          <ac:chgData name="Danielle Wieczorek" userId="9a96e071-6b8f-4b97-a20d-1ca3bde3478f" providerId="ADAL" clId="{28E3931C-2DFF-4F8B-BD13-6E0FCA0EB214}" dt="2023-09-12T14:40:34.355" v="9991" actId="20577"/>
          <ac:spMkLst>
            <pc:docMk/>
            <pc:sldMk cId="3122969643" sldId="300"/>
            <ac:spMk id="4" creationId="{69C14548-13F6-4D21-CEDC-7D1B875F5F78}"/>
          </ac:spMkLst>
        </pc:spChg>
      </pc:sldChg>
      <pc:sldChg chg="modSp new del mod">
        <pc:chgData name="Danielle Wieczorek" userId="9a96e071-6b8f-4b97-a20d-1ca3bde3478f" providerId="ADAL" clId="{28E3931C-2DFF-4F8B-BD13-6E0FCA0EB214}" dt="2023-09-11T20:39:31.628" v="1570" actId="47"/>
        <pc:sldMkLst>
          <pc:docMk/>
          <pc:sldMk cId="1197774397" sldId="301"/>
        </pc:sldMkLst>
        <pc:spChg chg="mod">
          <ac:chgData name="Danielle Wieczorek" userId="9a96e071-6b8f-4b97-a20d-1ca3bde3478f" providerId="ADAL" clId="{28E3931C-2DFF-4F8B-BD13-6E0FCA0EB214}" dt="2023-09-11T20:37:56.282" v="1531" actId="20577"/>
          <ac:spMkLst>
            <pc:docMk/>
            <pc:sldMk cId="1197774397" sldId="301"/>
            <ac:spMk id="2" creationId="{1477E3FB-103D-A36E-A7FE-4566E37B2B8C}"/>
          </ac:spMkLst>
        </pc:spChg>
        <pc:spChg chg="mod">
          <ac:chgData name="Danielle Wieczorek" userId="9a96e071-6b8f-4b97-a20d-1ca3bde3478f" providerId="ADAL" clId="{28E3931C-2DFF-4F8B-BD13-6E0FCA0EB214}" dt="2023-09-11T20:39:22.407" v="1569" actId="20577"/>
          <ac:spMkLst>
            <pc:docMk/>
            <pc:sldMk cId="1197774397" sldId="301"/>
            <ac:spMk id="4" creationId="{4AC9E932-86CF-F1F6-97A0-0AB95CA5E16D}"/>
          </ac:spMkLst>
        </pc:spChg>
      </pc:sldChg>
      <pc:sldChg chg="addSp delSp modSp new mod modNotesTx">
        <pc:chgData name="Danielle Wieczorek" userId="9a96e071-6b8f-4b97-a20d-1ca3bde3478f" providerId="ADAL" clId="{28E3931C-2DFF-4F8B-BD13-6E0FCA0EB214}" dt="2023-09-12T12:30:26.745" v="3074" actId="20577"/>
        <pc:sldMkLst>
          <pc:docMk/>
          <pc:sldMk cId="1914741841" sldId="301"/>
        </pc:sldMkLst>
        <pc:spChg chg="mod">
          <ac:chgData name="Danielle Wieczorek" userId="9a96e071-6b8f-4b97-a20d-1ca3bde3478f" providerId="ADAL" clId="{28E3931C-2DFF-4F8B-BD13-6E0FCA0EB214}" dt="2023-09-12T12:20:03.109" v="1821" actId="20577"/>
          <ac:spMkLst>
            <pc:docMk/>
            <pc:sldMk cId="1914741841" sldId="301"/>
            <ac:spMk id="2" creationId="{7230FE0C-EB00-F9A9-2338-7217101658B4}"/>
          </ac:spMkLst>
        </pc:spChg>
        <pc:spChg chg="del mod">
          <ac:chgData name="Danielle Wieczorek" userId="9a96e071-6b8f-4b97-a20d-1ca3bde3478f" providerId="ADAL" clId="{28E3931C-2DFF-4F8B-BD13-6E0FCA0EB214}" dt="2023-09-12T12:24:13.978" v="2476" actId="1032"/>
          <ac:spMkLst>
            <pc:docMk/>
            <pc:sldMk cId="1914741841" sldId="301"/>
            <ac:spMk id="4" creationId="{F998E4E2-051D-556A-68FE-F57FA081256E}"/>
          </ac:spMkLst>
        </pc:spChg>
        <pc:graphicFrameChg chg="add mod modGraphic">
          <ac:chgData name="Danielle Wieczorek" userId="9a96e071-6b8f-4b97-a20d-1ca3bde3478f" providerId="ADAL" clId="{28E3931C-2DFF-4F8B-BD13-6E0FCA0EB214}" dt="2023-09-12T12:27:38.308" v="2590" actId="113"/>
          <ac:graphicFrameMkLst>
            <pc:docMk/>
            <pc:sldMk cId="1914741841" sldId="301"/>
            <ac:graphicFrameMk id="7" creationId="{A1EAC153-098D-4C4A-C2DD-8DAE794B1F4B}"/>
          </ac:graphicFrameMkLst>
        </pc:graphicFrameChg>
      </pc:sldChg>
      <pc:sldChg chg="modSp new mod modNotesTx">
        <pc:chgData name="Danielle Wieczorek" userId="9a96e071-6b8f-4b97-a20d-1ca3bde3478f" providerId="ADAL" clId="{28E3931C-2DFF-4F8B-BD13-6E0FCA0EB214}" dt="2023-09-12T13:35:48.383" v="5390" actId="20577"/>
        <pc:sldMkLst>
          <pc:docMk/>
          <pc:sldMk cId="47316966" sldId="302"/>
        </pc:sldMkLst>
        <pc:spChg chg="mod">
          <ac:chgData name="Danielle Wieczorek" userId="9a96e071-6b8f-4b97-a20d-1ca3bde3478f" providerId="ADAL" clId="{28E3931C-2DFF-4F8B-BD13-6E0FCA0EB214}" dt="2023-09-12T13:35:48.383" v="5390" actId="20577"/>
          <ac:spMkLst>
            <pc:docMk/>
            <pc:sldMk cId="47316966" sldId="302"/>
            <ac:spMk id="2" creationId="{43941361-3682-E7D6-FDBF-D0C3394DC562}"/>
          </ac:spMkLst>
        </pc:spChg>
        <pc:spChg chg="mod">
          <ac:chgData name="Danielle Wieczorek" userId="9a96e071-6b8f-4b97-a20d-1ca3bde3478f" providerId="ADAL" clId="{28E3931C-2DFF-4F8B-BD13-6E0FCA0EB214}" dt="2023-09-12T13:33:45.729" v="5344" actId="27636"/>
          <ac:spMkLst>
            <pc:docMk/>
            <pc:sldMk cId="47316966" sldId="302"/>
            <ac:spMk id="3" creationId="{F0ECE0D6-E5DD-02B7-2AF8-9585238060F5}"/>
          </ac:spMkLst>
        </pc:spChg>
        <pc:spChg chg="mod">
          <ac:chgData name="Danielle Wieczorek" userId="9a96e071-6b8f-4b97-a20d-1ca3bde3478f" providerId="ADAL" clId="{28E3931C-2DFF-4F8B-BD13-6E0FCA0EB214}" dt="2023-09-12T12:57:30.220" v="3110" actId="20577"/>
          <ac:spMkLst>
            <pc:docMk/>
            <pc:sldMk cId="47316966" sldId="302"/>
            <ac:spMk id="4" creationId="{AE211227-FBCC-6BEA-8FE7-D250F4D22059}"/>
          </ac:spMkLst>
        </pc:spChg>
      </pc:sldChg>
      <pc:sldChg chg="new del">
        <pc:chgData name="Danielle Wieczorek" userId="9a96e071-6b8f-4b97-a20d-1ca3bde3478f" providerId="ADAL" clId="{28E3931C-2DFF-4F8B-BD13-6E0FCA0EB214}" dt="2023-09-12T12:39:21.662" v="3075" actId="47"/>
        <pc:sldMkLst>
          <pc:docMk/>
          <pc:sldMk cId="534079122" sldId="302"/>
        </pc:sldMkLst>
      </pc:sldChg>
      <pc:sldChg chg="del">
        <pc:chgData name="Danielle Wieczorek" userId="9a96e071-6b8f-4b97-a20d-1ca3bde3478f" providerId="ADAL" clId="{28E3931C-2DFF-4F8B-BD13-6E0FCA0EB214}" dt="2023-09-11T20:11:32.928" v="470" actId="47"/>
        <pc:sldMkLst>
          <pc:docMk/>
          <pc:sldMk cId="2389395345" sldId="302"/>
        </pc:sldMkLst>
      </pc:sldChg>
      <pc:sldChg chg="modSp new mod">
        <pc:chgData name="Danielle Wieczorek" userId="9a96e071-6b8f-4b97-a20d-1ca3bde3478f" providerId="ADAL" clId="{28E3931C-2DFF-4F8B-BD13-6E0FCA0EB214}" dt="2023-09-12T13:33:45.739" v="5345" actId="27636"/>
        <pc:sldMkLst>
          <pc:docMk/>
          <pc:sldMk cId="1121274982" sldId="303"/>
        </pc:sldMkLst>
        <pc:spChg chg="mod">
          <ac:chgData name="Danielle Wieczorek" userId="9a96e071-6b8f-4b97-a20d-1ca3bde3478f" providerId="ADAL" clId="{28E3931C-2DFF-4F8B-BD13-6E0FCA0EB214}" dt="2023-09-12T12:57:56.770" v="3161" actId="20577"/>
          <ac:spMkLst>
            <pc:docMk/>
            <pc:sldMk cId="1121274982" sldId="303"/>
            <ac:spMk id="2" creationId="{ED6ADECB-5A5C-81D8-DA8D-0F021844065B}"/>
          </ac:spMkLst>
        </pc:spChg>
        <pc:spChg chg="mod">
          <ac:chgData name="Danielle Wieczorek" userId="9a96e071-6b8f-4b97-a20d-1ca3bde3478f" providerId="ADAL" clId="{28E3931C-2DFF-4F8B-BD13-6E0FCA0EB214}" dt="2023-09-12T13:33:45.739" v="5345" actId="27636"/>
          <ac:spMkLst>
            <pc:docMk/>
            <pc:sldMk cId="1121274982" sldId="303"/>
            <ac:spMk id="3" creationId="{60708270-CFC7-D822-FCDB-B5357CD957B6}"/>
          </ac:spMkLst>
        </pc:spChg>
        <pc:spChg chg="mod">
          <ac:chgData name="Danielle Wieczorek" userId="9a96e071-6b8f-4b97-a20d-1ca3bde3478f" providerId="ADAL" clId="{28E3931C-2DFF-4F8B-BD13-6E0FCA0EB214}" dt="2023-09-12T13:03:22.517" v="3322" actId="1076"/>
          <ac:spMkLst>
            <pc:docMk/>
            <pc:sldMk cId="1121274982" sldId="303"/>
            <ac:spMk id="4" creationId="{9BA78BB0-F199-E42E-6C2A-6A40905326F5}"/>
          </ac:spMkLst>
        </pc:spChg>
      </pc:sldChg>
      <pc:sldChg chg="del">
        <pc:chgData name="Danielle Wieczorek" userId="9a96e071-6b8f-4b97-a20d-1ca3bde3478f" providerId="ADAL" clId="{28E3931C-2DFF-4F8B-BD13-6E0FCA0EB214}" dt="2023-09-11T20:11:32.928" v="470" actId="47"/>
        <pc:sldMkLst>
          <pc:docMk/>
          <pc:sldMk cId="3669141681" sldId="303"/>
        </pc:sldMkLst>
      </pc:sldChg>
      <pc:sldChg chg="del">
        <pc:chgData name="Danielle Wieczorek" userId="9a96e071-6b8f-4b97-a20d-1ca3bde3478f" providerId="ADAL" clId="{28E3931C-2DFF-4F8B-BD13-6E0FCA0EB214}" dt="2023-09-11T20:11:32.928" v="470" actId="47"/>
        <pc:sldMkLst>
          <pc:docMk/>
          <pc:sldMk cId="742541065" sldId="304"/>
        </pc:sldMkLst>
      </pc:sldChg>
      <pc:sldChg chg="modSp new mod">
        <pc:chgData name="Danielle Wieczorek" userId="9a96e071-6b8f-4b97-a20d-1ca3bde3478f" providerId="ADAL" clId="{28E3931C-2DFF-4F8B-BD13-6E0FCA0EB214}" dt="2023-09-12T13:33:45.748" v="5346" actId="27636"/>
        <pc:sldMkLst>
          <pc:docMk/>
          <pc:sldMk cId="764508990" sldId="304"/>
        </pc:sldMkLst>
        <pc:spChg chg="mod">
          <ac:chgData name="Danielle Wieczorek" userId="9a96e071-6b8f-4b97-a20d-1ca3bde3478f" providerId="ADAL" clId="{28E3931C-2DFF-4F8B-BD13-6E0FCA0EB214}" dt="2023-09-12T13:04:31.545" v="3352" actId="20577"/>
          <ac:spMkLst>
            <pc:docMk/>
            <pc:sldMk cId="764508990" sldId="304"/>
            <ac:spMk id="2" creationId="{482AE08A-2D56-20EF-B694-8685C4C7DE77}"/>
          </ac:spMkLst>
        </pc:spChg>
        <pc:spChg chg="mod">
          <ac:chgData name="Danielle Wieczorek" userId="9a96e071-6b8f-4b97-a20d-1ca3bde3478f" providerId="ADAL" clId="{28E3931C-2DFF-4F8B-BD13-6E0FCA0EB214}" dt="2023-09-12T13:33:45.748" v="5346" actId="27636"/>
          <ac:spMkLst>
            <pc:docMk/>
            <pc:sldMk cId="764508990" sldId="304"/>
            <ac:spMk id="3" creationId="{7602C732-7992-7BA8-FF7E-181194F9ED70}"/>
          </ac:spMkLst>
        </pc:spChg>
        <pc:spChg chg="mod">
          <ac:chgData name="Danielle Wieczorek" userId="9a96e071-6b8f-4b97-a20d-1ca3bde3478f" providerId="ADAL" clId="{28E3931C-2DFF-4F8B-BD13-6E0FCA0EB214}" dt="2023-09-12T13:13:41.324" v="3689" actId="20577"/>
          <ac:spMkLst>
            <pc:docMk/>
            <pc:sldMk cId="764508990" sldId="304"/>
            <ac:spMk id="4" creationId="{CFFB15DE-EFB6-8CD2-7AD3-43930A8F704A}"/>
          </ac:spMkLst>
        </pc:spChg>
      </pc:sldChg>
      <pc:sldChg chg="del">
        <pc:chgData name="Danielle Wieczorek" userId="9a96e071-6b8f-4b97-a20d-1ca3bde3478f" providerId="ADAL" clId="{28E3931C-2DFF-4F8B-BD13-6E0FCA0EB214}" dt="2023-09-11T20:11:32.928" v="470" actId="47"/>
        <pc:sldMkLst>
          <pc:docMk/>
          <pc:sldMk cId="2489707916" sldId="305"/>
        </pc:sldMkLst>
      </pc:sldChg>
      <pc:sldChg chg="modSp new mod ord">
        <pc:chgData name="Danielle Wieczorek" userId="9a96e071-6b8f-4b97-a20d-1ca3bde3478f" providerId="ADAL" clId="{28E3931C-2DFF-4F8B-BD13-6E0FCA0EB214}" dt="2023-09-12T13:33:45.765" v="5347" actId="27636"/>
        <pc:sldMkLst>
          <pc:docMk/>
          <pc:sldMk cId="3424136080" sldId="305"/>
        </pc:sldMkLst>
        <pc:spChg chg="mod">
          <ac:chgData name="Danielle Wieczorek" userId="9a96e071-6b8f-4b97-a20d-1ca3bde3478f" providerId="ADAL" clId="{28E3931C-2DFF-4F8B-BD13-6E0FCA0EB214}" dt="2023-09-12T13:23:31.006" v="4644" actId="20577"/>
          <ac:spMkLst>
            <pc:docMk/>
            <pc:sldMk cId="3424136080" sldId="305"/>
            <ac:spMk id="2" creationId="{AED7900F-B476-F1E0-548F-074936112659}"/>
          </ac:spMkLst>
        </pc:spChg>
        <pc:spChg chg="mod">
          <ac:chgData name="Danielle Wieczorek" userId="9a96e071-6b8f-4b97-a20d-1ca3bde3478f" providerId="ADAL" clId="{28E3931C-2DFF-4F8B-BD13-6E0FCA0EB214}" dt="2023-09-12T13:33:45.765" v="5347" actId="27636"/>
          <ac:spMkLst>
            <pc:docMk/>
            <pc:sldMk cId="3424136080" sldId="305"/>
            <ac:spMk id="3" creationId="{F77096A5-8F0E-4983-3669-D0FF0765E882}"/>
          </ac:spMkLst>
        </pc:spChg>
        <pc:spChg chg="mod">
          <ac:chgData name="Danielle Wieczorek" userId="9a96e071-6b8f-4b97-a20d-1ca3bde3478f" providerId="ADAL" clId="{28E3931C-2DFF-4F8B-BD13-6E0FCA0EB214}" dt="2023-09-12T13:26:13.103" v="5176" actId="20577"/>
          <ac:spMkLst>
            <pc:docMk/>
            <pc:sldMk cId="3424136080" sldId="305"/>
            <ac:spMk id="4" creationId="{BC5F0068-BD43-2354-5D4D-B8BCDBC0CADF}"/>
          </ac:spMkLst>
        </pc:spChg>
      </pc:sldChg>
      <pc:sldChg chg="modSp new mod">
        <pc:chgData name="Danielle Wieczorek" userId="9a96e071-6b8f-4b97-a20d-1ca3bde3478f" providerId="ADAL" clId="{28E3931C-2DFF-4F8B-BD13-6E0FCA0EB214}" dt="2023-09-12T14:03:26.387" v="7338" actId="20577"/>
        <pc:sldMkLst>
          <pc:docMk/>
          <pc:sldMk cId="1459968051" sldId="306"/>
        </pc:sldMkLst>
        <pc:spChg chg="mod">
          <ac:chgData name="Danielle Wieczorek" userId="9a96e071-6b8f-4b97-a20d-1ca3bde3478f" providerId="ADAL" clId="{28E3931C-2DFF-4F8B-BD13-6E0FCA0EB214}" dt="2023-09-12T13:32:22.198" v="5221" actId="20577"/>
          <ac:spMkLst>
            <pc:docMk/>
            <pc:sldMk cId="1459968051" sldId="306"/>
            <ac:spMk id="2" creationId="{0950E75F-4B4F-2BAD-76B7-95C9EBBE3A97}"/>
          </ac:spMkLst>
        </pc:spChg>
        <pc:spChg chg="mod">
          <ac:chgData name="Danielle Wieczorek" userId="9a96e071-6b8f-4b97-a20d-1ca3bde3478f" providerId="ADAL" clId="{28E3931C-2DFF-4F8B-BD13-6E0FCA0EB214}" dt="2023-09-12T13:33:45.788" v="5348" actId="27636"/>
          <ac:spMkLst>
            <pc:docMk/>
            <pc:sldMk cId="1459968051" sldId="306"/>
            <ac:spMk id="3" creationId="{A03C63D3-16E0-642A-6DA5-AE66CABDE5B3}"/>
          </ac:spMkLst>
        </pc:spChg>
        <pc:spChg chg="mod">
          <ac:chgData name="Danielle Wieczorek" userId="9a96e071-6b8f-4b97-a20d-1ca3bde3478f" providerId="ADAL" clId="{28E3931C-2DFF-4F8B-BD13-6E0FCA0EB214}" dt="2023-09-12T14:03:26.387" v="7338" actId="20577"/>
          <ac:spMkLst>
            <pc:docMk/>
            <pc:sldMk cId="1459968051" sldId="306"/>
            <ac:spMk id="4" creationId="{163D8A5D-2313-1717-29B2-50A77F36E0FD}"/>
          </ac:spMkLst>
        </pc:spChg>
      </pc:sldChg>
      <pc:sldChg chg="del">
        <pc:chgData name="Danielle Wieczorek" userId="9a96e071-6b8f-4b97-a20d-1ca3bde3478f" providerId="ADAL" clId="{28E3931C-2DFF-4F8B-BD13-6E0FCA0EB214}" dt="2023-09-11T20:11:32.928" v="470" actId="47"/>
        <pc:sldMkLst>
          <pc:docMk/>
          <pc:sldMk cId="2232872981" sldId="306"/>
        </pc:sldMkLst>
      </pc:sldChg>
      <pc:sldChg chg="new del">
        <pc:chgData name="Danielle Wieczorek" userId="9a96e071-6b8f-4b97-a20d-1ca3bde3478f" providerId="ADAL" clId="{28E3931C-2DFF-4F8B-BD13-6E0FCA0EB214}" dt="2023-09-12T13:23:07.565" v="4563" actId="47"/>
        <pc:sldMkLst>
          <pc:docMk/>
          <pc:sldMk cId="3275367075" sldId="306"/>
        </pc:sldMkLst>
      </pc:sldChg>
      <pc:sldChg chg="addSp delSp modSp new mod">
        <pc:chgData name="Danielle Wieczorek" userId="9a96e071-6b8f-4b97-a20d-1ca3bde3478f" providerId="ADAL" clId="{28E3931C-2DFF-4F8B-BD13-6E0FCA0EB214}" dt="2023-09-12T17:18:42.003" v="10689" actId="20577"/>
        <pc:sldMkLst>
          <pc:docMk/>
          <pc:sldMk cId="2739536929" sldId="307"/>
        </pc:sldMkLst>
        <pc:spChg chg="mod">
          <ac:chgData name="Danielle Wieczorek" userId="9a96e071-6b8f-4b97-a20d-1ca3bde3478f" providerId="ADAL" clId="{28E3931C-2DFF-4F8B-BD13-6E0FCA0EB214}" dt="2023-09-12T17:18:42.003" v="10689" actId="20577"/>
          <ac:spMkLst>
            <pc:docMk/>
            <pc:sldMk cId="2739536929" sldId="307"/>
            <ac:spMk id="2" creationId="{5E03B2F3-77D3-25BB-A12E-B5804209CB22}"/>
          </ac:spMkLst>
        </pc:spChg>
        <pc:spChg chg="mod">
          <ac:chgData name="Danielle Wieczorek" userId="9a96e071-6b8f-4b97-a20d-1ca3bde3478f" providerId="ADAL" clId="{28E3931C-2DFF-4F8B-BD13-6E0FCA0EB214}" dt="2023-09-12T13:33:45.711" v="5343" actId="27636"/>
          <ac:spMkLst>
            <pc:docMk/>
            <pc:sldMk cId="2739536929" sldId="307"/>
            <ac:spMk id="3" creationId="{C0E91720-EAA6-B133-5EA4-984D932DA83A}"/>
          </ac:spMkLst>
        </pc:spChg>
        <pc:spChg chg="del">
          <ac:chgData name="Danielle Wieczorek" userId="9a96e071-6b8f-4b97-a20d-1ca3bde3478f" providerId="ADAL" clId="{28E3931C-2DFF-4F8B-BD13-6E0FCA0EB214}" dt="2023-09-12T13:33:45.586" v="5342"/>
          <ac:spMkLst>
            <pc:docMk/>
            <pc:sldMk cId="2739536929" sldId="307"/>
            <ac:spMk id="4" creationId="{FC59D130-7DFE-45F5-351A-CD7F83683219}"/>
          </ac:spMkLst>
        </pc:spChg>
        <pc:graphicFrameChg chg="add mod modGraphic">
          <ac:chgData name="Danielle Wieczorek" userId="9a96e071-6b8f-4b97-a20d-1ca3bde3478f" providerId="ADAL" clId="{28E3931C-2DFF-4F8B-BD13-6E0FCA0EB214}" dt="2023-09-12T13:34:02.804" v="5357" actId="403"/>
          <ac:graphicFrameMkLst>
            <pc:docMk/>
            <pc:sldMk cId="2739536929" sldId="307"/>
            <ac:graphicFrameMk id="5" creationId="{D72CB4F9-DCCC-D7D0-46CE-588B31607AC0}"/>
          </ac:graphicFrameMkLst>
        </pc:graphicFrameChg>
      </pc:sldChg>
      <pc:sldChg chg="del">
        <pc:chgData name="Danielle Wieczorek" userId="9a96e071-6b8f-4b97-a20d-1ca3bde3478f" providerId="ADAL" clId="{28E3931C-2DFF-4F8B-BD13-6E0FCA0EB214}" dt="2023-09-11T20:11:32.928" v="470" actId="47"/>
        <pc:sldMkLst>
          <pc:docMk/>
          <pc:sldMk cId="4090855183" sldId="307"/>
        </pc:sldMkLst>
      </pc:sldChg>
      <pc:sldChg chg="modSp new mod modNotesTx">
        <pc:chgData name="Danielle Wieczorek" userId="9a96e071-6b8f-4b97-a20d-1ca3bde3478f" providerId="ADAL" clId="{28E3931C-2DFF-4F8B-BD13-6E0FCA0EB214}" dt="2023-09-12T13:43:03.579" v="5872" actId="5793"/>
        <pc:sldMkLst>
          <pc:docMk/>
          <pc:sldMk cId="160797141" sldId="308"/>
        </pc:sldMkLst>
        <pc:spChg chg="mod">
          <ac:chgData name="Danielle Wieczorek" userId="9a96e071-6b8f-4b97-a20d-1ca3bde3478f" providerId="ADAL" clId="{28E3931C-2DFF-4F8B-BD13-6E0FCA0EB214}" dt="2023-09-12T13:36:16.098" v="5419" actId="20577"/>
          <ac:spMkLst>
            <pc:docMk/>
            <pc:sldMk cId="160797141" sldId="308"/>
            <ac:spMk id="2" creationId="{D3531A68-8FE0-8CBE-EFFC-E7A6E240FA3E}"/>
          </ac:spMkLst>
        </pc:spChg>
        <pc:spChg chg="mod">
          <ac:chgData name="Danielle Wieczorek" userId="9a96e071-6b8f-4b97-a20d-1ca3bde3478f" providerId="ADAL" clId="{28E3931C-2DFF-4F8B-BD13-6E0FCA0EB214}" dt="2023-09-12T13:42:25.663" v="5863" actId="27636"/>
          <ac:spMkLst>
            <pc:docMk/>
            <pc:sldMk cId="160797141" sldId="308"/>
            <ac:spMk id="3" creationId="{A9C72093-5C78-A377-A73F-74DC4C95FAE9}"/>
          </ac:spMkLst>
        </pc:spChg>
        <pc:spChg chg="mod">
          <ac:chgData name="Danielle Wieczorek" userId="9a96e071-6b8f-4b97-a20d-1ca3bde3478f" providerId="ADAL" clId="{28E3931C-2DFF-4F8B-BD13-6E0FCA0EB214}" dt="2023-09-12T13:43:03.579" v="5872" actId="5793"/>
          <ac:spMkLst>
            <pc:docMk/>
            <pc:sldMk cId="160797141" sldId="308"/>
            <ac:spMk id="4" creationId="{06652F17-6546-B646-C523-008220D7F009}"/>
          </ac:spMkLst>
        </pc:spChg>
      </pc:sldChg>
      <pc:sldChg chg="modSp new mod">
        <pc:chgData name="Danielle Wieczorek" userId="9a96e071-6b8f-4b97-a20d-1ca3bde3478f" providerId="ADAL" clId="{28E3931C-2DFF-4F8B-BD13-6E0FCA0EB214}" dt="2023-09-12T14:01:47.741" v="7083" actId="27636"/>
        <pc:sldMkLst>
          <pc:docMk/>
          <pc:sldMk cId="689590320" sldId="309"/>
        </pc:sldMkLst>
        <pc:spChg chg="mod">
          <ac:chgData name="Danielle Wieczorek" userId="9a96e071-6b8f-4b97-a20d-1ca3bde3478f" providerId="ADAL" clId="{28E3931C-2DFF-4F8B-BD13-6E0FCA0EB214}" dt="2023-09-12T13:43:12.941" v="5888" actId="20577"/>
          <ac:spMkLst>
            <pc:docMk/>
            <pc:sldMk cId="689590320" sldId="309"/>
            <ac:spMk id="2" creationId="{6D55D93E-4C8E-8E04-AF36-EDB46C41E994}"/>
          </ac:spMkLst>
        </pc:spChg>
        <pc:spChg chg="mod">
          <ac:chgData name="Danielle Wieczorek" userId="9a96e071-6b8f-4b97-a20d-1ca3bde3478f" providerId="ADAL" clId="{28E3931C-2DFF-4F8B-BD13-6E0FCA0EB214}" dt="2023-09-12T14:01:47.741" v="7083" actId="27636"/>
          <ac:spMkLst>
            <pc:docMk/>
            <pc:sldMk cId="689590320" sldId="309"/>
            <ac:spMk id="3" creationId="{6D478BFD-3943-103D-D498-DE9E56F35235}"/>
          </ac:spMkLst>
        </pc:spChg>
        <pc:spChg chg="mod">
          <ac:chgData name="Danielle Wieczorek" userId="9a96e071-6b8f-4b97-a20d-1ca3bde3478f" providerId="ADAL" clId="{28E3931C-2DFF-4F8B-BD13-6E0FCA0EB214}" dt="2023-09-12T13:49:04.062" v="6191" actId="20577"/>
          <ac:spMkLst>
            <pc:docMk/>
            <pc:sldMk cId="689590320" sldId="309"/>
            <ac:spMk id="4" creationId="{E52EC5FB-69A6-47C7-8160-EE58803B78EA}"/>
          </ac:spMkLst>
        </pc:spChg>
      </pc:sldChg>
      <pc:sldChg chg="modSp add mod">
        <pc:chgData name="Danielle Wieczorek" userId="9a96e071-6b8f-4b97-a20d-1ca3bde3478f" providerId="ADAL" clId="{28E3931C-2DFF-4F8B-BD13-6E0FCA0EB214}" dt="2023-09-12T14:06:22.190" v="7352" actId="20577"/>
        <pc:sldMkLst>
          <pc:docMk/>
          <pc:sldMk cId="1762338213" sldId="310"/>
        </pc:sldMkLst>
        <pc:spChg chg="mod">
          <ac:chgData name="Danielle Wieczorek" userId="9a96e071-6b8f-4b97-a20d-1ca3bde3478f" providerId="ADAL" clId="{28E3931C-2DFF-4F8B-BD13-6E0FCA0EB214}" dt="2023-09-12T14:06:22.190" v="7352" actId="20577"/>
          <ac:spMkLst>
            <pc:docMk/>
            <pc:sldMk cId="1762338213" sldId="310"/>
            <ac:spMk id="4" creationId="{163D8A5D-2313-1717-29B2-50A77F36E0FD}"/>
          </ac:spMkLst>
        </pc:spChg>
      </pc:sldChg>
      <pc:sldChg chg="modSp add mod">
        <pc:chgData name="Danielle Wieczorek" userId="9a96e071-6b8f-4b97-a20d-1ca3bde3478f" providerId="ADAL" clId="{28E3931C-2DFF-4F8B-BD13-6E0FCA0EB214}" dt="2023-09-12T14:08:25.269" v="7803" actId="20577"/>
        <pc:sldMkLst>
          <pc:docMk/>
          <pc:sldMk cId="342635984" sldId="311"/>
        </pc:sldMkLst>
        <pc:spChg chg="mod">
          <ac:chgData name="Danielle Wieczorek" userId="9a96e071-6b8f-4b97-a20d-1ca3bde3478f" providerId="ADAL" clId="{28E3931C-2DFF-4F8B-BD13-6E0FCA0EB214}" dt="2023-09-12T14:08:25.269" v="7803" actId="20577"/>
          <ac:spMkLst>
            <pc:docMk/>
            <pc:sldMk cId="342635984" sldId="311"/>
            <ac:spMk id="4" creationId="{163D8A5D-2313-1717-29B2-50A77F36E0FD}"/>
          </ac:spMkLst>
        </pc:spChg>
      </pc:sldChg>
      <pc:sldChg chg="modSp new mod">
        <pc:chgData name="Danielle Wieczorek" userId="9a96e071-6b8f-4b97-a20d-1ca3bde3478f" providerId="ADAL" clId="{28E3931C-2DFF-4F8B-BD13-6E0FCA0EB214}" dt="2023-09-12T16:52:11.814" v="10205" actId="113"/>
        <pc:sldMkLst>
          <pc:docMk/>
          <pc:sldMk cId="4237751757" sldId="312"/>
        </pc:sldMkLst>
        <pc:spChg chg="mod">
          <ac:chgData name="Danielle Wieczorek" userId="9a96e071-6b8f-4b97-a20d-1ca3bde3478f" providerId="ADAL" clId="{28E3931C-2DFF-4F8B-BD13-6E0FCA0EB214}" dt="2023-09-12T14:09:23.242" v="7897" actId="20577"/>
          <ac:spMkLst>
            <pc:docMk/>
            <pc:sldMk cId="4237751757" sldId="312"/>
            <ac:spMk id="2" creationId="{3332F1A1-F923-9BE1-4295-008CCF3A7D1E}"/>
          </ac:spMkLst>
        </pc:spChg>
        <pc:spChg chg="mod">
          <ac:chgData name="Danielle Wieczorek" userId="9a96e071-6b8f-4b97-a20d-1ca3bde3478f" providerId="ADAL" clId="{28E3931C-2DFF-4F8B-BD13-6E0FCA0EB214}" dt="2023-09-12T14:37:34.359" v="9859" actId="27636"/>
          <ac:spMkLst>
            <pc:docMk/>
            <pc:sldMk cId="4237751757" sldId="312"/>
            <ac:spMk id="3" creationId="{BA8B7C78-060C-8ABB-0B0E-095A2B1C18BA}"/>
          </ac:spMkLst>
        </pc:spChg>
        <pc:spChg chg="mod">
          <ac:chgData name="Danielle Wieczorek" userId="9a96e071-6b8f-4b97-a20d-1ca3bde3478f" providerId="ADAL" clId="{28E3931C-2DFF-4F8B-BD13-6E0FCA0EB214}" dt="2023-09-12T16:52:11.814" v="10205" actId="113"/>
          <ac:spMkLst>
            <pc:docMk/>
            <pc:sldMk cId="4237751757" sldId="312"/>
            <ac:spMk id="4" creationId="{B111D21B-BFEB-7489-9396-9655BCB877E8}"/>
          </ac:spMkLst>
        </pc:spChg>
      </pc:sldChg>
      <pc:sldChg chg="modSp new mod">
        <pc:chgData name="Danielle Wieczorek" userId="9a96e071-6b8f-4b97-a20d-1ca3bde3478f" providerId="ADAL" clId="{28E3931C-2DFF-4F8B-BD13-6E0FCA0EB214}" dt="2023-09-12T16:53:09.823" v="10410" actId="20577"/>
        <pc:sldMkLst>
          <pc:docMk/>
          <pc:sldMk cId="4199053456" sldId="313"/>
        </pc:sldMkLst>
        <pc:spChg chg="mod">
          <ac:chgData name="Danielle Wieczorek" userId="9a96e071-6b8f-4b97-a20d-1ca3bde3478f" providerId="ADAL" clId="{28E3931C-2DFF-4F8B-BD13-6E0FCA0EB214}" dt="2023-09-12T14:13:29.224" v="8602"/>
          <ac:spMkLst>
            <pc:docMk/>
            <pc:sldMk cId="4199053456" sldId="313"/>
            <ac:spMk id="2" creationId="{35CE20F5-F932-624C-F0B3-7B7B76477B9B}"/>
          </ac:spMkLst>
        </pc:spChg>
        <pc:spChg chg="mod">
          <ac:chgData name="Danielle Wieczorek" userId="9a96e071-6b8f-4b97-a20d-1ca3bde3478f" providerId="ADAL" clId="{28E3931C-2DFF-4F8B-BD13-6E0FCA0EB214}" dt="2023-09-12T14:37:34.383" v="9860" actId="27636"/>
          <ac:spMkLst>
            <pc:docMk/>
            <pc:sldMk cId="4199053456" sldId="313"/>
            <ac:spMk id="3" creationId="{1473FF2B-0AAD-1F8C-BDE3-6DDE4DB2C8AD}"/>
          </ac:spMkLst>
        </pc:spChg>
        <pc:spChg chg="mod">
          <ac:chgData name="Danielle Wieczorek" userId="9a96e071-6b8f-4b97-a20d-1ca3bde3478f" providerId="ADAL" clId="{28E3931C-2DFF-4F8B-BD13-6E0FCA0EB214}" dt="2023-09-12T16:53:09.823" v="10410" actId="20577"/>
          <ac:spMkLst>
            <pc:docMk/>
            <pc:sldMk cId="4199053456" sldId="313"/>
            <ac:spMk id="4" creationId="{BBEB92CC-8EF7-EA85-E2EB-6B5B21511CD9}"/>
          </ac:spMkLst>
        </pc:spChg>
      </pc:sldChg>
    </pc:docChg>
  </pc:docChgLst>
  <pc:docChgLst>
    <pc:chgData name="Danielle Wieczorek" userId="S::dwieczorek@exceptionalchildren.org::9a96e071-6b8f-4b97-a20d-1ca3bde3478f" providerId="AD" clId="Web-{CB5AA2FC-270E-89EB-982A-6AC32D7EB4AF}"/>
    <pc:docChg chg="modSld">
      <pc:chgData name="Danielle Wieczorek" userId="S::dwieczorek@exceptionalchildren.org::9a96e071-6b8f-4b97-a20d-1ca3bde3478f" providerId="AD" clId="Web-{CB5AA2FC-270E-89EB-982A-6AC32D7EB4AF}" dt="2023-05-09T14:31:18.064" v="62" actId="20577"/>
      <pc:docMkLst>
        <pc:docMk/>
      </pc:docMkLst>
      <pc:sldChg chg="modSp modNotes">
        <pc:chgData name="Danielle Wieczorek" userId="S::dwieczorek@exceptionalchildren.org::9a96e071-6b8f-4b97-a20d-1ca3bde3478f" providerId="AD" clId="Web-{CB5AA2FC-270E-89EB-982A-6AC32D7EB4AF}" dt="2023-05-09T14:31:18.064" v="62" actId="20577"/>
        <pc:sldMkLst>
          <pc:docMk/>
          <pc:sldMk cId="3365095294" sldId="294"/>
        </pc:sldMkLst>
        <pc:spChg chg="mod">
          <ac:chgData name="Danielle Wieczorek" userId="S::dwieczorek@exceptionalchildren.org::9a96e071-6b8f-4b97-a20d-1ca3bde3478f" providerId="AD" clId="Web-{CB5AA2FC-270E-89EB-982A-6AC32D7EB4AF}" dt="2023-05-09T14:31:18.064" v="62" actId="20577"/>
          <ac:spMkLst>
            <pc:docMk/>
            <pc:sldMk cId="3365095294" sldId="294"/>
            <ac:spMk id="4" creationId="{10918EDA-7BD5-4E5F-9AFF-D6E4C7D02D85}"/>
          </ac:spMkLst>
        </pc:spChg>
      </pc:sldChg>
    </pc:docChg>
  </pc:docChgLst>
  <pc:docChgLst>
    <pc:chgData name="Guest User" userId="S::urn:spo:anon#8730135cba1f1c33525ef4ee027f5e5294d98d55fd62bcfa306fe9f1045e38c4::" providerId="AD" clId="Web-{4C90D824-963F-A5A6-8024-FA0A3E65AE8B}"/>
    <pc:docChg chg="modSld">
      <pc:chgData name="Guest User" userId="S::urn:spo:anon#8730135cba1f1c33525ef4ee027f5e5294d98d55fd62bcfa306fe9f1045e38c4::" providerId="AD" clId="Web-{4C90D824-963F-A5A6-8024-FA0A3E65AE8B}" dt="2023-05-19T20:06:55.235" v="3"/>
      <pc:docMkLst>
        <pc:docMk/>
      </pc:docMkLst>
      <pc:sldChg chg="modNotes">
        <pc:chgData name="Guest User" userId="S::urn:spo:anon#8730135cba1f1c33525ef4ee027f5e5294d98d55fd62bcfa306fe9f1045e38c4::" providerId="AD" clId="Web-{4C90D824-963F-A5A6-8024-FA0A3E65AE8B}" dt="2023-05-19T20:06:55.235" v="3"/>
        <pc:sldMkLst>
          <pc:docMk/>
          <pc:sldMk cId="2403286510" sldId="289"/>
        </pc:sldMkLst>
      </pc:sldChg>
    </pc:docChg>
  </pc:docChgLst>
  <pc:docChgLst>
    <pc:chgData name="Danielle Wieczorek" userId="9a96e071-6b8f-4b97-a20d-1ca3bde3478f" providerId="ADAL" clId="{6BD93C72-DD5C-4850-AF77-1A83E1DF6853}"/>
    <pc:docChg chg="undo custSel addSld delSld modSld sldOrd">
      <pc:chgData name="Danielle Wieczorek" userId="9a96e071-6b8f-4b97-a20d-1ca3bde3478f" providerId="ADAL" clId="{6BD93C72-DD5C-4850-AF77-1A83E1DF6853}" dt="2023-05-19T15:59:15.104" v="15486" actId="15"/>
      <pc:docMkLst>
        <pc:docMk/>
      </pc:docMkLst>
      <pc:sldChg chg="ord modNotesTx">
        <pc:chgData name="Danielle Wieczorek" userId="9a96e071-6b8f-4b97-a20d-1ca3bde3478f" providerId="ADAL" clId="{6BD93C72-DD5C-4850-AF77-1A83E1DF6853}" dt="2023-05-17T18:20:44.515" v="3534" actId="20577"/>
        <pc:sldMkLst>
          <pc:docMk/>
          <pc:sldMk cId="3779336364" sldId="275"/>
        </pc:sldMkLst>
      </pc:sldChg>
      <pc:sldChg chg="modNotesTx">
        <pc:chgData name="Danielle Wieczorek" userId="9a96e071-6b8f-4b97-a20d-1ca3bde3478f" providerId="ADAL" clId="{6BD93C72-DD5C-4850-AF77-1A83E1DF6853}" dt="2023-05-17T18:18:23.965" v="3080" actId="20577"/>
        <pc:sldMkLst>
          <pc:docMk/>
          <pc:sldMk cId="397801689" sldId="285"/>
        </pc:sldMkLst>
      </pc:sldChg>
      <pc:sldChg chg="modNotesTx">
        <pc:chgData name="Danielle Wieczorek" userId="9a96e071-6b8f-4b97-a20d-1ca3bde3478f" providerId="ADAL" clId="{6BD93C72-DD5C-4850-AF77-1A83E1DF6853}" dt="2023-05-17T18:19:47.660" v="3384" actId="20577"/>
        <pc:sldMkLst>
          <pc:docMk/>
          <pc:sldMk cId="1399562591" sldId="286"/>
        </pc:sldMkLst>
      </pc:sldChg>
      <pc:sldChg chg="modNotesTx">
        <pc:chgData name="Danielle Wieczorek" userId="9a96e071-6b8f-4b97-a20d-1ca3bde3478f" providerId="ADAL" clId="{6BD93C72-DD5C-4850-AF77-1A83E1DF6853}" dt="2023-05-17T18:22:55.501" v="4045" actId="20577"/>
        <pc:sldMkLst>
          <pc:docMk/>
          <pc:sldMk cId="3632194766" sldId="288"/>
        </pc:sldMkLst>
      </pc:sldChg>
      <pc:sldChg chg="modNotesTx">
        <pc:chgData name="Danielle Wieczorek" userId="9a96e071-6b8f-4b97-a20d-1ca3bde3478f" providerId="ADAL" clId="{6BD93C72-DD5C-4850-AF77-1A83E1DF6853}" dt="2023-05-18T12:06:48.110" v="4119" actId="20577"/>
        <pc:sldMkLst>
          <pc:docMk/>
          <pc:sldMk cId="2403286510" sldId="289"/>
        </pc:sldMkLst>
      </pc:sldChg>
      <pc:sldChg chg="modNotesTx">
        <pc:chgData name="Danielle Wieczorek" userId="9a96e071-6b8f-4b97-a20d-1ca3bde3478f" providerId="ADAL" clId="{6BD93C72-DD5C-4850-AF77-1A83E1DF6853}" dt="2023-05-18T17:42:17.878" v="9726" actId="20577"/>
        <pc:sldMkLst>
          <pc:docMk/>
          <pc:sldMk cId="2356077051" sldId="290"/>
        </pc:sldMkLst>
      </pc:sldChg>
      <pc:sldChg chg="modNotesTx">
        <pc:chgData name="Danielle Wieczorek" userId="9a96e071-6b8f-4b97-a20d-1ca3bde3478f" providerId="ADAL" clId="{6BD93C72-DD5C-4850-AF77-1A83E1DF6853}" dt="2023-05-19T15:39:16.722" v="14110" actId="20577"/>
        <pc:sldMkLst>
          <pc:docMk/>
          <pc:sldMk cId="1713300533" sldId="293"/>
        </pc:sldMkLst>
      </pc:sldChg>
      <pc:sldChg chg="modSp mod modNotesTx">
        <pc:chgData name="Danielle Wieczorek" userId="9a96e071-6b8f-4b97-a20d-1ca3bde3478f" providerId="ADAL" clId="{6BD93C72-DD5C-4850-AF77-1A83E1DF6853}" dt="2023-05-18T14:20:42.897" v="5712" actId="20577"/>
        <pc:sldMkLst>
          <pc:docMk/>
          <pc:sldMk cId="3365095294" sldId="294"/>
        </pc:sldMkLst>
        <pc:spChg chg="mod">
          <ac:chgData name="Danielle Wieczorek" userId="9a96e071-6b8f-4b97-a20d-1ca3bde3478f" providerId="ADAL" clId="{6BD93C72-DD5C-4850-AF77-1A83E1DF6853}" dt="2023-05-09T16:06:32.399" v="910" actId="27636"/>
          <ac:spMkLst>
            <pc:docMk/>
            <pc:sldMk cId="3365095294" sldId="294"/>
            <ac:spMk id="4" creationId="{10918EDA-7BD5-4E5F-9AFF-D6E4C7D02D85}"/>
          </ac:spMkLst>
        </pc:spChg>
      </pc:sldChg>
      <pc:sldChg chg="modSp mod modNotesTx">
        <pc:chgData name="Danielle Wieczorek" userId="9a96e071-6b8f-4b97-a20d-1ca3bde3478f" providerId="ADAL" clId="{6BD93C72-DD5C-4850-AF77-1A83E1DF6853}" dt="2023-05-19T14:46:52.674" v="11120" actId="20577"/>
        <pc:sldMkLst>
          <pc:docMk/>
          <pc:sldMk cId="2494792785" sldId="295"/>
        </pc:sldMkLst>
        <pc:spChg chg="mod">
          <ac:chgData name="Danielle Wieczorek" userId="9a96e071-6b8f-4b97-a20d-1ca3bde3478f" providerId="ADAL" clId="{6BD93C72-DD5C-4850-AF77-1A83E1DF6853}" dt="2023-05-09T17:37:52.861" v="2268" actId="20577"/>
          <ac:spMkLst>
            <pc:docMk/>
            <pc:sldMk cId="2494792785" sldId="295"/>
            <ac:spMk id="2" creationId="{9FBA6142-2086-599A-3DBC-D0E62A30D1D2}"/>
          </ac:spMkLst>
        </pc:spChg>
        <pc:spChg chg="mod">
          <ac:chgData name="Danielle Wieczorek" userId="9a96e071-6b8f-4b97-a20d-1ca3bde3478f" providerId="ADAL" clId="{6BD93C72-DD5C-4850-AF77-1A83E1DF6853}" dt="2023-05-19T14:38:57.437" v="10184" actId="113"/>
          <ac:spMkLst>
            <pc:docMk/>
            <pc:sldMk cId="2494792785" sldId="295"/>
            <ac:spMk id="4" creationId="{623F290C-3211-7F3F-0F4F-F208AE674057}"/>
          </ac:spMkLst>
        </pc:spChg>
        <pc:graphicFrameChg chg="modGraphic">
          <ac:chgData name="Danielle Wieczorek" userId="9a96e071-6b8f-4b97-a20d-1ca3bde3478f" providerId="ADAL" clId="{6BD93C72-DD5C-4850-AF77-1A83E1DF6853}" dt="2023-05-18T17:52:51.369" v="9753" actId="20577"/>
          <ac:graphicFrameMkLst>
            <pc:docMk/>
            <pc:sldMk cId="2494792785" sldId="295"/>
            <ac:graphicFrameMk id="6" creationId="{0C1DE49D-329C-0E88-B55E-B30911081916}"/>
          </ac:graphicFrameMkLst>
        </pc:graphicFrameChg>
      </pc:sldChg>
      <pc:sldChg chg="modNotesTx">
        <pc:chgData name="Danielle Wieczorek" userId="9a96e071-6b8f-4b97-a20d-1ca3bde3478f" providerId="ADAL" clId="{6BD93C72-DD5C-4850-AF77-1A83E1DF6853}" dt="2023-05-19T15:26:27.856" v="14005" actId="20577"/>
        <pc:sldMkLst>
          <pc:docMk/>
          <pc:sldMk cId="2459699921" sldId="296"/>
        </pc:sldMkLst>
      </pc:sldChg>
      <pc:sldChg chg="modSp mod modNotesTx">
        <pc:chgData name="Danielle Wieczorek" userId="9a96e071-6b8f-4b97-a20d-1ca3bde3478f" providerId="ADAL" clId="{6BD93C72-DD5C-4850-AF77-1A83E1DF6853}" dt="2023-05-18T17:40:22.365" v="9534" actId="20577"/>
        <pc:sldMkLst>
          <pc:docMk/>
          <pc:sldMk cId="1243520049" sldId="297"/>
        </pc:sldMkLst>
        <pc:spChg chg="mod">
          <ac:chgData name="Danielle Wieczorek" userId="9a96e071-6b8f-4b97-a20d-1ca3bde3478f" providerId="ADAL" clId="{6BD93C72-DD5C-4850-AF77-1A83E1DF6853}" dt="2023-05-09T17:19:47.213" v="1340" actId="20577"/>
          <ac:spMkLst>
            <pc:docMk/>
            <pc:sldMk cId="1243520049" sldId="297"/>
            <ac:spMk id="2" creationId="{7DF963B1-A017-5879-EE56-1DD71B443B4D}"/>
          </ac:spMkLst>
        </pc:spChg>
      </pc:sldChg>
      <pc:sldChg chg="modSp mod modNotesTx">
        <pc:chgData name="Danielle Wieczorek" userId="9a96e071-6b8f-4b97-a20d-1ca3bde3478f" providerId="ADAL" clId="{6BD93C72-DD5C-4850-AF77-1A83E1DF6853}" dt="2023-05-19T15:46:30.259" v="14772" actId="20577"/>
        <pc:sldMkLst>
          <pc:docMk/>
          <pc:sldMk cId="2837445006" sldId="298"/>
        </pc:sldMkLst>
        <pc:spChg chg="mod">
          <ac:chgData name="Danielle Wieczorek" userId="9a96e071-6b8f-4b97-a20d-1ca3bde3478f" providerId="ADAL" clId="{6BD93C72-DD5C-4850-AF77-1A83E1DF6853}" dt="2023-05-09T17:23:13.394" v="1372" actId="20577"/>
          <ac:spMkLst>
            <pc:docMk/>
            <pc:sldMk cId="2837445006" sldId="298"/>
            <ac:spMk id="2" creationId="{CD20497F-5CF2-2222-17F0-97F7AC24B51F}"/>
          </ac:spMkLst>
        </pc:spChg>
        <pc:spChg chg="mod">
          <ac:chgData name="Danielle Wieczorek" userId="9a96e071-6b8f-4b97-a20d-1ca3bde3478f" providerId="ADAL" clId="{6BD93C72-DD5C-4850-AF77-1A83E1DF6853}" dt="2023-05-19T15:39:25.548" v="14113" actId="20577"/>
          <ac:spMkLst>
            <pc:docMk/>
            <pc:sldMk cId="2837445006" sldId="298"/>
            <ac:spMk id="4" creationId="{83C3E2C7-EA1F-87E9-AE0A-87798D523BAE}"/>
          </ac:spMkLst>
        </pc:spChg>
      </pc:sldChg>
      <pc:sldChg chg="modSp mod modNotesTx">
        <pc:chgData name="Danielle Wieczorek" userId="9a96e071-6b8f-4b97-a20d-1ca3bde3478f" providerId="ADAL" clId="{6BD93C72-DD5C-4850-AF77-1A83E1DF6853}" dt="2023-05-19T15:59:15.104" v="15486" actId="15"/>
        <pc:sldMkLst>
          <pc:docMk/>
          <pc:sldMk cId="3087350342" sldId="299"/>
        </pc:sldMkLst>
        <pc:spChg chg="mod">
          <ac:chgData name="Danielle Wieczorek" userId="9a96e071-6b8f-4b97-a20d-1ca3bde3478f" providerId="ADAL" clId="{6BD93C72-DD5C-4850-AF77-1A83E1DF6853}" dt="2023-05-09T17:24:14.518" v="1405" actId="20577"/>
          <ac:spMkLst>
            <pc:docMk/>
            <pc:sldMk cId="3087350342" sldId="299"/>
            <ac:spMk id="2" creationId="{DA029ABB-E309-0E64-C1E5-B350E8DC1246}"/>
          </ac:spMkLst>
        </pc:spChg>
        <pc:spChg chg="mod">
          <ac:chgData name="Danielle Wieczorek" userId="9a96e071-6b8f-4b97-a20d-1ca3bde3478f" providerId="ADAL" clId="{6BD93C72-DD5C-4850-AF77-1A83E1DF6853}" dt="2023-05-19T15:59:15.104" v="15486" actId="15"/>
          <ac:spMkLst>
            <pc:docMk/>
            <pc:sldMk cId="3087350342" sldId="299"/>
            <ac:spMk id="4" creationId="{CD8EF17D-248F-D8AB-2E0A-5D3496210838}"/>
          </ac:spMkLst>
        </pc:spChg>
      </pc:sldChg>
      <pc:sldChg chg="modSp mod modNotesTx">
        <pc:chgData name="Danielle Wieczorek" userId="9a96e071-6b8f-4b97-a20d-1ca3bde3478f" providerId="ADAL" clId="{6BD93C72-DD5C-4850-AF77-1A83E1DF6853}" dt="2023-05-18T16:23:14.738" v="7978" actId="20577"/>
        <pc:sldMkLst>
          <pc:docMk/>
          <pc:sldMk cId="860372155" sldId="300"/>
        </pc:sldMkLst>
        <pc:spChg chg="mod">
          <ac:chgData name="Danielle Wieczorek" userId="9a96e071-6b8f-4b97-a20d-1ca3bde3478f" providerId="ADAL" clId="{6BD93C72-DD5C-4850-AF77-1A83E1DF6853}" dt="2023-05-09T17:13:02.643" v="1055" actId="20577"/>
          <ac:spMkLst>
            <pc:docMk/>
            <pc:sldMk cId="860372155" sldId="300"/>
            <ac:spMk id="2" creationId="{8100513F-A03D-AA76-E8DB-310EE07337DA}"/>
          </ac:spMkLst>
        </pc:spChg>
        <pc:spChg chg="mod">
          <ac:chgData name="Danielle Wieczorek" userId="9a96e071-6b8f-4b97-a20d-1ca3bde3478f" providerId="ADAL" clId="{6BD93C72-DD5C-4850-AF77-1A83E1DF6853}" dt="2023-05-18T16:09:53.553" v="6857" actId="27636"/>
          <ac:spMkLst>
            <pc:docMk/>
            <pc:sldMk cId="860372155" sldId="300"/>
            <ac:spMk id="4" creationId="{F1664D76-A2B7-29EA-FD8B-A552BD9E3D0A}"/>
          </ac:spMkLst>
        </pc:spChg>
      </pc:sldChg>
      <pc:sldChg chg="del">
        <pc:chgData name="Danielle Wieczorek" userId="9a96e071-6b8f-4b97-a20d-1ca3bde3478f" providerId="ADAL" clId="{6BD93C72-DD5C-4850-AF77-1A83E1DF6853}" dt="2023-05-09T17:19:32.371" v="1336" actId="47"/>
        <pc:sldMkLst>
          <pc:docMk/>
          <pc:sldMk cId="155845446" sldId="301"/>
        </pc:sldMkLst>
      </pc:sldChg>
      <pc:sldChg chg="modSp mod modNotesTx">
        <pc:chgData name="Danielle Wieczorek" userId="9a96e071-6b8f-4b97-a20d-1ca3bde3478f" providerId="ADAL" clId="{6BD93C72-DD5C-4850-AF77-1A83E1DF6853}" dt="2023-05-19T15:09:56.307" v="12519" actId="20577"/>
        <pc:sldMkLst>
          <pc:docMk/>
          <pc:sldMk cId="2389395345" sldId="302"/>
        </pc:sldMkLst>
        <pc:spChg chg="mod">
          <ac:chgData name="Danielle Wieczorek" userId="9a96e071-6b8f-4b97-a20d-1ca3bde3478f" providerId="ADAL" clId="{6BD93C72-DD5C-4850-AF77-1A83E1DF6853}" dt="2023-05-09T17:22:22.936" v="1362" actId="20577"/>
          <ac:spMkLst>
            <pc:docMk/>
            <pc:sldMk cId="2389395345" sldId="302"/>
            <ac:spMk id="2" creationId="{AE50AEDC-9915-9C36-44F4-7436BE6E34A1}"/>
          </ac:spMkLst>
        </pc:spChg>
      </pc:sldChg>
      <pc:sldChg chg="modSp mod modNotesTx">
        <pc:chgData name="Danielle Wieczorek" userId="9a96e071-6b8f-4b97-a20d-1ca3bde3478f" providerId="ADAL" clId="{6BD93C72-DD5C-4850-AF77-1A83E1DF6853}" dt="2023-05-19T15:09:23.796" v="12432" actId="20577"/>
        <pc:sldMkLst>
          <pc:docMk/>
          <pc:sldMk cId="3669141681" sldId="303"/>
        </pc:sldMkLst>
        <pc:spChg chg="mod">
          <ac:chgData name="Danielle Wieczorek" userId="9a96e071-6b8f-4b97-a20d-1ca3bde3478f" providerId="ADAL" clId="{6BD93C72-DD5C-4850-AF77-1A83E1DF6853}" dt="2023-05-09T17:22:16.526" v="1350" actId="20577"/>
          <ac:spMkLst>
            <pc:docMk/>
            <pc:sldMk cId="3669141681" sldId="303"/>
            <ac:spMk id="2" creationId="{AE50AEDC-9915-9C36-44F4-7436BE6E34A1}"/>
          </ac:spMkLst>
        </pc:spChg>
        <pc:spChg chg="mod">
          <ac:chgData name="Danielle Wieczorek" userId="9a96e071-6b8f-4b97-a20d-1ca3bde3478f" providerId="ADAL" clId="{6BD93C72-DD5C-4850-AF77-1A83E1DF6853}" dt="2023-05-19T14:57:31.917" v="11468" actId="20577"/>
          <ac:spMkLst>
            <pc:docMk/>
            <pc:sldMk cId="3669141681" sldId="303"/>
            <ac:spMk id="4" creationId="{29BF6915-C0C2-3FA8-B581-1D0F24085F3A}"/>
          </ac:spMkLst>
        </pc:spChg>
      </pc:sldChg>
      <pc:sldChg chg="modNotesTx">
        <pc:chgData name="Danielle Wieczorek" userId="9a96e071-6b8f-4b97-a20d-1ca3bde3478f" providerId="ADAL" clId="{6BD93C72-DD5C-4850-AF77-1A83E1DF6853}" dt="2023-05-19T15:21:24.054" v="13432" actId="20577"/>
        <pc:sldMkLst>
          <pc:docMk/>
          <pc:sldMk cId="742541065" sldId="304"/>
        </pc:sldMkLst>
      </pc:sldChg>
      <pc:sldChg chg="modNotesTx">
        <pc:chgData name="Danielle Wieczorek" userId="9a96e071-6b8f-4b97-a20d-1ca3bde3478f" providerId="ADAL" clId="{6BD93C72-DD5C-4850-AF77-1A83E1DF6853}" dt="2023-05-19T15:22:20.741" v="13652" actId="20577"/>
        <pc:sldMkLst>
          <pc:docMk/>
          <pc:sldMk cId="2489707916" sldId="305"/>
        </pc:sldMkLst>
      </pc:sldChg>
      <pc:sldChg chg="modSp mod modNotesTx">
        <pc:chgData name="Danielle Wieczorek" userId="9a96e071-6b8f-4b97-a20d-1ca3bde3478f" providerId="ADAL" clId="{6BD93C72-DD5C-4850-AF77-1A83E1DF6853}" dt="2023-05-19T15:48:29.894" v="15149" actId="20577"/>
        <pc:sldMkLst>
          <pc:docMk/>
          <pc:sldMk cId="2232872981" sldId="306"/>
        </pc:sldMkLst>
        <pc:spChg chg="mod">
          <ac:chgData name="Danielle Wieczorek" userId="9a96e071-6b8f-4b97-a20d-1ca3bde3478f" providerId="ADAL" clId="{6BD93C72-DD5C-4850-AF77-1A83E1DF6853}" dt="2023-05-09T16:09:46.567" v="912" actId="27636"/>
          <ac:spMkLst>
            <pc:docMk/>
            <pc:sldMk cId="2232872981" sldId="306"/>
            <ac:spMk id="3" creationId="{F4A52E96-FBEB-ADB3-653E-5F0B7C9BC545}"/>
          </ac:spMkLst>
        </pc:spChg>
        <pc:spChg chg="mod">
          <ac:chgData name="Danielle Wieczorek" userId="9a96e071-6b8f-4b97-a20d-1ca3bde3478f" providerId="ADAL" clId="{6BD93C72-DD5C-4850-AF77-1A83E1DF6853}" dt="2023-05-09T17:23:51.121" v="1399" actId="20577"/>
          <ac:spMkLst>
            <pc:docMk/>
            <pc:sldMk cId="2232872981" sldId="306"/>
            <ac:spMk id="4" creationId="{2080D1EC-792A-6173-ACEA-5D7D87EF4139}"/>
          </ac:spMkLst>
        </pc:spChg>
      </pc:sldChg>
      <pc:sldChg chg="modSp mod ord modNotesTx">
        <pc:chgData name="Danielle Wieczorek" userId="9a96e071-6b8f-4b97-a20d-1ca3bde3478f" providerId="ADAL" clId="{6BD93C72-DD5C-4850-AF77-1A83E1DF6853}" dt="2023-05-19T15:50:47.785" v="15475" actId="20577"/>
        <pc:sldMkLst>
          <pc:docMk/>
          <pc:sldMk cId="4090855183" sldId="307"/>
        </pc:sldMkLst>
        <pc:spChg chg="mod">
          <ac:chgData name="Danielle Wieczorek" userId="9a96e071-6b8f-4b97-a20d-1ca3bde3478f" providerId="ADAL" clId="{6BD93C72-DD5C-4850-AF77-1A83E1DF6853}" dt="2023-05-09T16:09:46.489" v="911" actId="27636"/>
          <ac:spMkLst>
            <pc:docMk/>
            <pc:sldMk cId="4090855183" sldId="307"/>
            <ac:spMk id="3" creationId="{4EF94CDC-1D76-2828-B922-B3906AB92AD0}"/>
          </ac:spMkLst>
        </pc:spChg>
      </pc:sldChg>
      <pc:sldChg chg="new del">
        <pc:chgData name="Danielle Wieczorek" userId="9a96e071-6b8f-4b97-a20d-1ca3bde3478f" providerId="ADAL" clId="{6BD93C72-DD5C-4850-AF77-1A83E1DF6853}" dt="2023-05-19T15:58:41.911" v="15477" actId="47"/>
        <pc:sldMkLst>
          <pc:docMk/>
          <pc:sldMk cId="3340003454" sldId="308"/>
        </pc:sldMkLst>
      </pc:sldChg>
    </pc:docChg>
  </pc:docChgLst>
  <pc:docChgLst>
    <pc:chgData name="Emma Crutchfield" userId="S::ecrutchfield@exceptionalchildren.org::b8796e31-51fb-4c0f-8853-ae00d0abb84b" providerId="AD" clId="Web-{638E041A-7FAE-72CF-65F1-BC91ACE444ED}"/>
    <pc:docChg chg="modSld">
      <pc:chgData name="Emma Crutchfield" userId="S::ecrutchfield@exceptionalchildren.org::b8796e31-51fb-4c0f-8853-ae00d0abb84b" providerId="AD" clId="Web-{638E041A-7FAE-72CF-65F1-BC91ACE444ED}" dt="2023-04-19T17:33:09.326" v="127" actId="20577"/>
      <pc:docMkLst>
        <pc:docMk/>
      </pc:docMkLst>
      <pc:sldChg chg="modNotes">
        <pc:chgData name="Emma Crutchfield" userId="S::ecrutchfield@exceptionalchildren.org::b8796e31-51fb-4c0f-8853-ae00d0abb84b" providerId="AD" clId="Web-{638E041A-7FAE-72CF-65F1-BC91ACE444ED}" dt="2023-04-19T17:31:13.744" v="125"/>
        <pc:sldMkLst>
          <pc:docMk/>
          <pc:sldMk cId="2356077051" sldId="290"/>
        </pc:sldMkLst>
      </pc:sldChg>
      <pc:sldChg chg="modSp">
        <pc:chgData name="Emma Crutchfield" userId="S::ecrutchfield@exceptionalchildren.org::b8796e31-51fb-4c0f-8853-ae00d0abb84b" providerId="AD" clId="Web-{638E041A-7FAE-72CF-65F1-BC91ACE444ED}" dt="2023-04-19T17:33:09.326" v="127" actId="20577"/>
        <pc:sldMkLst>
          <pc:docMk/>
          <pc:sldMk cId="3365095294" sldId="294"/>
        </pc:sldMkLst>
        <pc:spChg chg="mod">
          <ac:chgData name="Emma Crutchfield" userId="S::ecrutchfield@exceptionalchildren.org::b8796e31-51fb-4c0f-8853-ae00d0abb84b" providerId="AD" clId="Web-{638E041A-7FAE-72CF-65F1-BC91ACE444ED}" dt="2023-04-19T17:33:09.326" v="127" actId="20577"/>
          <ac:spMkLst>
            <pc:docMk/>
            <pc:sldMk cId="3365095294" sldId="294"/>
            <ac:spMk id="4" creationId="{10918EDA-7BD5-4E5F-9AFF-D6E4C7D02D85}"/>
          </ac:spMkLst>
        </pc:spChg>
      </pc:sldChg>
      <pc:sldChg chg="modSp">
        <pc:chgData name="Emma Crutchfield" userId="S::ecrutchfield@exceptionalchildren.org::b8796e31-51fb-4c0f-8853-ae00d0abb84b" providerId="AD" clId="Web-{638E041A-7FAE-72CF-65F1-BC91ACE444ED}" dt="2023-04-19T17:29:57.352" v="77"/>
        <pc:sldMkLst>
          <pc:docMk/>
          <pc:sldMk cId="2494792785" sldId="295"/>
        </pc:sldMkLst>
        <pc:graphicFrameChg chg="mod modGraphic">
          <ac:chgData name="Emma Crutchfield" userId="S::ecrutchfield@exceptionalchildren.org::b8796e31-51fb-4c0f-8853-ae00d0abb84b" providerId="AD" clId="Web-{638E041A-7FAE-72CF-65F1-BC91ACE444ED}" dt="2023-04-19T17:29:57.352" v="77"/>
          <ac:graphicFrameMkLst>
            <pc:docMk/>
            <pc:sldMk cId="2494792785" sldId="295"/>
            <ac:graphicFrameMk id="6" creationId="{0C1DE49D-329C-0E88-B55E-B30911081916}"/>
          </ac:graphicFrameMkLst>
        </pc:graphicFrameChg>
      </pc:sldChg>
      <pc:sldChg chg="modSp">
        <pc:chgData name="Emma Crutchfield" userId="S::ecrutchfield@exceptionalchildren.org::b8796e31-51fb-4c0f-8853-ae00d0abb84b" providerId="AD" clId="Web-{638E041A-7FAE-72CF-65F1-BC91ACE444ED}" dt="2023-04-19T17:23:41.654" v="67" actId="14100"/>
        <pc:sldMkLst>
          <pc:docMk/>
          <pc:sldMk cId="1243520049" sldId="297"/>
        </pc:sldMkLst>
        <pc:spChg chg="mod">
          <ac:chgData name="Emma Crutchfield" userId="S::ecrutchfield@exceptionalchildren.org::b8796e31-51fb-4c0f-8853-ae00d0abb84b" providerId="AD" clId="Web-{638E041A-7FAE-72CF-65F1-BC91ACE444ED}" dt="2023-04-19T17:23:41.654" v="67" actId="14100"/>
          <ac:spMkLst>
            <pc:docMk/>
            <pc:sldMk cId="1243520049" sldId="297"/>
            <ac:spMk id="4" creationId="{E88ACB68-A08A-F8CE-070E-272AB500ACFF}"/>
          </ac:spMkLst>
        </pc:spChg>
        <pc:picChg chg="mod">
          <ac:chgData name="Emma Crutchfield" userId="S::ecrutchfield@exceptionalchildren.org::b8796e31-51fb-4c0f-8853-ae00d0abb84b" providerId="AD" clId="Web-{638E041A-7FAE-72CF-65F1-BC91ACE444ED}" dt="2023-04-19T17:22:50.152" v="40" actId="1076"/>
          <ac:picMkLst>
            <pc:docMk/>
            <pc:sldMk cId="1243520049" sldId="297"/>
            <ac:picMk id="10" creationId="{B468E369-6828-07F7-DECC-C5CE83A8473B}"/>
          </ac:picMkLst>
        </pc:picChg>
        <pc:picChg chg="mod">
          <ac:chgData name="Emma Crutchfield" userId="S::ecrutchfield@exceptionalchildren.org::b8796e31-51fb-4c0f-8853-ae00d0abb84b" providerId="AD" clId="Web-{638E041A-7FAE-72CF-65F1-BC91ACE444ED}" dt="2023-04-19T17:22:48.933" v="39" actId="1076"/>
          <ac:picMkLst>
            <pc:docMk/>
            <pc:sldMk cId="1243520049" sldId="297"/>
            <ac:picMk id="12" creationId="{BD1F0DDC-405C-9945-6843-F7C201276C38}"/>
          </ac:picMkLst>
        </pc:picChg>
        <pc:picChg chg="mod">
          <ac:chgData name="Emma Crutchfield" userId="S::ecrutchfield@exceptionalchildren.org::b8796e31-51fb-4c0f-8853-ae00d0abb84b" providerId="AD" clId="Web-{638E041A-7FAE-72CF-65F1-BC91ACE444ED}" dt="2023-04-19T17:22:51.762" v="41" actId="1076"/>
          <ac:picMkLst>
            <pc:docMk/>
            <pc:sldMk cId="1243520049" sldId="297"/>
            <ac:picMk id="14" creationId="{5BA7C6F2-0D7E-368A-3DB3-64A49077AAF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36C597-870C-4B76-965B-B70CE28F0F92}"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98F461A-83FA-49AD-9A56-7744A5331319}">
      <dgm:prSet phldrT="[Text]"/>
      <dgm:spPr/>
      <dgm:t>
        <a:bodyPr/>
        <a:lstStyle/>
        <a:p>
          <a:r>
            <a:rPr lang="en-US" b="0" dirty="0"/>
            <a:t>Student</a:t>
          </a:r>
        </a:p>
      </dgm:t>
    </dgm:pt>
    <dgm:pt modelId="{CDDE7CF5-8952-492F-B5AF-B344096793EA}" type="parTrans" cxnId="{B9F37A25-2CE5-4295-BE19-26AC7EBD3D0C}">
      <dgm:prSet/>
      <dgm:spPr/>
      <dgm:t>
        <a:bodyPr/>
        <a:lstStyle/>
        <a:p>
          <a:endParaRPr lang="en-US"/>
        </a:p>
      </dgm:t>
    </dgm:pt>
    <dgm:pt modelId="{CC1B59D3-5A9D-43D5-A7CA-AF6AF4D47DA0}" type="sibTrans" cxnId="{B9F37A25-2CE5-4295-BE19-26AC7EBD3D0C}">
      <dgm:prSet/>
      <dgm:spPr/>
      <dgm:t>
        <a:bodyPr/>
        <a:lstStyle/>
        <a:p>
          <a:endParaRPr lang="en-US"/>
        </a:p>
      </dgm:t>
    </dgm:pt>
    <dgm:pt modelId="{46986D23-0FE4-4450-994B-46C1764A89B5}">
      <dgm:prSet phldrT="[Text]"/>
      <dgm:spPr/>
      <dgm:t>
        <a:bodyPr/>
        <a:lstStyle/>
        <a:p>
          <a:r>
            <a:rPr lang="en-US" dirty="0"/>
            <a:t>Grad Student</a:t>
          </a:r>
        </a:p>
      </dgm:t>
    </dgm:pt>
    <dgm:pt modelId="{E172F6BD-4E67-4707-B4FB-DB60A1405376}" type="parTrans" cxnId="{30ED3524-F0F9-43FD-AF09-65518C433FF6}">
      <dgm:prSet/>
      <dgm:spPr/>
      <dgm:t>
        <a:bodyPr/>
        <a:lstStyle/>
        <a:p>
          <a:endParaRPr lang="en-US"/>
        </a:p>
      </dgm:t>
    </dgm:pt>
    <dgm:pt modelId="{89F6FE40-FF2B-489C-931D-A388637AAFBE}" type="sibTrans" cxnId="{30ED3524-F0F9-43FD-AF09-65518C433FF6}">
      <dgm:prSet/>
      <dgm:spPr/>
      <dgm:t>
        <a:bodyPr/>
        <a:lstStyle/>
        <a:p>
          <a:endParaRPr lang="en-US"/>
        </a:p>
      </dgm:t>
    </dgm:pt>
    <dgm:pt modelId="{45DA9806-2AC7-4DAC-8859-BE30AB8C6F90}">
      <dgm:prSet phldrT="[Text]"/>
      <dgm:spPr/>
      <dgm:t>
        <a:bodyPr/>
        <a:lstStyle/>
        <a:p>
          <a:r>
            <a:rPr lang="en-US" dirty="0"/>
            <a:t>Early Career</a:t>
          </a:r>
        </a:p>
      </dgm:t>
    </dgm:pt>
    <dgm:pt modelId="{AC671D46-CEA7-473B-8EB1-B14B6832A0B0}" type="parTrans" cxnId="{1C5D943D-3ECB-4B07-B704-43F348A1AE48}">
      <dgm:prSet/>
      <dgm:spPr/>
      <dgm:t>
        <a:bodyPr/>
        <a:lstStyle/>
        <a:p>
          <a:endParaRPr lang="en-US"/>
        </a:p>
      </dgm:t>
    </dgm:pt>
    <dgm:pt modelId="{ABDB8DEE-1126-4C98-90AA-6D74583BCA88}" type="sibTrans" cxnId="{1C5D943D-3ECB-4B07-B704-43F348A1AE48}">
      <dgm:prSet/>
      <dgm:spPr/>
      <dgm:t>
        <a:bodyPr/>
        <a:lstStyle/>
        <a:p>
          <a:endParaRPr lang="en-US"/>
        </a:p>
      </dgm:t>
    </dgm:pt>
    <dgm:pt modelId="{5F7DCF67-1D26-4E04-ACEE-2BA919766AB6}">
      <dgm:prSet/>
      <dgm:spPr/>
      <dgm:t>
        <a:bodyPr/>
        <a:lstStyle/>
        <a:p>
          <a:r>
            <a:rPr lang="en-US" dirty="0"/>
            <a:t>Professional</a:t>
          </a:r>
        </a:p>
      </dgm:t>
    </dgm:pt>
    <dgm:pt modelId="{BC595865-18B8-46BC-895E-F116E2F51A54}" type="parTrans" cxnId="{CAD11623-8330-4FCF-A74C-0BC37CCB584A}">
      <dgm:prSet/>
      <dgm:spPr/>
      <dgm:t>
        <a:bodyPr/>
        <a:lstStyle/>
        <a:p>
          <a:endParaRPr lang="en-US"/>
        </a:p>
      </dgm:t>
    </dgm:pt>
    <dgm:pt modelId="{4BA05DF6-24B3-4D19-B924-3E6921DE3C44}" type="sibTrans" cxnId="{CAD11623-8330-4FCF-A74C-0BC37CCB584A}">
      <dgm:prSet/>
      <dgm:spPr/>
      <dgm:t>
        <a:bodyPr/>
        <a:lstStyle/>
        <a:p>
          <a:endParaRPr lang="en-US"/>
        </a:p>
      </dgm:t>
    </dgm:pt>
    <dgm:pt modelId="{5B278B0A-8642-4EAB-82A0-7642EDE7B599}">
      <dgm:prSet/>
      <dgm:spPr/>
      <dgm:t>
        <a:bodyPr/>
        <a:lstStyle/>
        <a:p>
          <a:r>
            <a:rPr lang="en-US" dirty="0"/>
            <a:t>Retired Professional</a:t>
          </a:r>
        </a:p>
      </dgm:t>
    </dgm:pt>
    <dgm:pt modelId="{59D678C0-AB7B-42E5-BFDD-E56316D77C0C}" type="parTrans" cxnId="{523BA1BE-BAB5-458B-9A77-43D04BD509AF}">
      <dgm:prSet/>
      <dgm:spPr/>
      <dgm:t>
        <a:bodyPr/>
        <a:lstStyle/>
        <a:p>
          <a:endParaRPr lang="en-US"/>
        </a:p>
      </dgm:t>
    </dgm:pt>
    <dgm:pt modelId="{F94BB2D7-FA08-4D1F-B474-C645EEC95964}" type="sibTrans" cxnId="{523BA1BE-BAB5-458B-9A77-43D04BD509AF}">
      <dgm:prSet/>
      <dgm:spPr/>
      <dgm:t>
        <a:bodyPr/>
        <a:lstStyle/>
        <a:p>
          <a:endParaRPr lang="en-US"/>
        </a:p>
      </dgm:t>
    </dgm:pt>
    <dgm:pt modelId="{FAB51509-4C0C-40F6-AA18-2D9F70179D77}" type="pres">
      <dgm:prSet presAssocID="{8A36C597-870C-4B76-965B-B70CE28F0F92}" presName="Name0" presStyleCnt="0">
        <dgm:presLayoutVars>
          <dgm:chMax val="11"/>
          <dgm:chPref val="11"/>
          <dgm:dir/>
          <dgm:resizeHandles/>
        </dgm:presLayoutVars>
      </dgm:prSet>
      <dgm:spPr/>
    </dgm:pt>
    <dgm:pt modelId="{CB38792A-5F42-4CDC-82E5-CE81D9BDDDCA}" type="pres">
      <dgm:prSet presAssocID="{5B278B0A-8642-4EAB-82A0-7642EDE7B599}" presName="Accent5" presStyleCnt="0"/>
      <dgm:spPr/>
    </dgm:pt>
    <dgm:pt modelId="{5C5230E4-64EB-4BAF-9CA1-2E8995B1A46B}" type="pres">
      <dgm:prSet presAssocID="{5B278B0A-8642-4EAB-82A0-7642EDE7B599}" presName="Accent" presStyleLbl="node1" presStyleIdx="0" presStyleCnt="5"/>
      <dgm:spPr/>
    </dgm:pt>
    <dgm:pt modelId="{A61AC8D5-C31B-41CA-8888-70DEDFB1F8A4}" type="pres">
      <dgm:prSet presAssocID="{5B278B0A-8642-4EAB-82A0-7642EDE7B599}" presName="ParentBackground5" presStyleCnt="0"/>
      <dgm:spPr/>
    </dgm:pt>
    <dgm:pt modelId="{1F1387A9-43B7-4CCE-BC9F-AD22F56DE22C}" type="pres">
      <dgm:prSet presAssocID="{5B278B0A-8642-4EAB-82A0-7642EDE7B599}" presName="ParentBackground" presStyleLbl="fgAcc1" presStyleIdx="0" presStyleCnt="5"/>
      <dgm:spPr/>
    </dgm:pt>
    <dgm:pt modelId="{20593870-E804-4EE5-B566-48B1E7C3AB13}" type="pres">
      <dgm:prSet presAssocID="{5B278B0A-8642-4EAB-82A0-7642EDE7B599}" presName="Parent5" presStyleLbl="revTx" presStyleIdx="0" presStyleCnt="0">
        <dgm:presLayoutVars>
          <dgm:chMax val="1"/>
          <dgm:chPref val="1"/>
          <dgm:bulletEnabled val="1"/>
        </dgm:presLayoutVars>
      </dgm:prSet>
      <dgm:spPr/>
    </dgm:pt>
    <dgm:pt modelId="{0EE821FE-E45F-46C6-8151-0C59C850B38C}" type="pres">
      <dgm:prSet presAssocID="{5F7DCF67-1D26-4E04-ACEE-2BA919766AB6}" presName="Accent4" presStyleCnt="0"/>
      <dgm:spPr/>
    </dgm:pt>
    <dgm:pt modelId="{5C9CFDC1-4C09-4DA0-8170-DDCE8102EA54}" type="pres">
      <dgm:prSet presAssocID="{5F7DCF67-1D26-4E04-ACEE-2BA919766AB6}" presName="Accent" presStyleLbl="node1" presStyleIdx="1" presStyleCnt="5"/>
      <dgm:spPr/>
    </dgm:pt>
    <dgm:pt modelId="{A670339D-DBA7-4175-8B09-9D95E1E1B034}" type="pres">
      <dgm:prSet presAssocID="{5F7DCF67-1D26-4E04-ACEE-2BA919766AB6}" presName="ParentBackground4" presStyleCnt="0"/>
      <dgm:spPr/>
    </dgm:pt>
    <dgm:pt modelId="{302FC3C5-7794-4C95-B414-8C9C61A4B32D}" type="pres">
      <dgm:prSet presAssocID="{5F7DCF67-1D26-4E04-ACEE-2BA919766AB6}" presName="ParentBackground" presStyleLbl="fgAcc1" presStyleIdx="1" presStyleCnt="5"/>
      <dgm:spPr/>
    </dgm:pt>
    <dgm:pt modelId="{C05C6BF9-7E15-483B-BD6D-179DC4B6359B}" type="pres">
      <dgm:prSet presAssocID="{5F7DCF67-1D26-4E04-ACEE-2BA919766AB6}" presName="Parent4" presStyleLbl="revTx" presStyleIdx="0" presStyleCnt="0">
        <dgm:presLayoutVars>
          <dgm:chMax val="1"/>
          <dgm:chPref val="1"/>
          <dgm:bulletEnabled val="1"/>
        </dgm:presLayoutVars>
      </dgm:prSet>
      <dgm:spPr/>
    </dgm:pt>
    <dgm:pt modelId="{DEA9BFA9-0D67-4D26-963D-C1705B723B1D}" type="pres">
      <dgm:prSet presAssocID="{45DA9806-2AC7-4DAC-8859-BE30AB8C6F90}" presName="Accent3" presStyleCnt="0"/>
      <dgm:spPr/>
    </dgm:pt>
    <dgm:pt modelId="{88EFA22F-7376-49BE-AA46-3144DD62C55B}" type="pres">
      <dgm:prSet presAssocID="{45DA9806-2AC7-4DAC-8859-BE30AB8C6F90}" presName="Accent" presStyleLbl="node1" presStyleIdx="2" presStyleCnt="5"/>
      <dgm:spPr/>
    </dgm:pt>
    <dgm:pt modelId="{FEAE81AE-E365-41BE-99F6-96CCA27CD8E9}" type="pres">
      <dgm:prSet presAssocID="{45DA9806-2AC7-4DAC-8859-BE30AB8C6F90}" presName="ParentBackground3" presStyleCnt="0"/>
      <dgm:spPr/>
    </dgm:pt>
    <dgm:pt modelId="{3AB18DCC-9601-4D8C-AF86-FE5F1B85012B}" type="pres">
      <dgm:prSet presAssocID="{45DA9806-2AC7-4DAC-8859-BE30AB8C6F90}" presName="ParentBackground" presStyleLbl="fgAcc1" presStyleIdx="2" presStyleCnt="5"/>
      <dgm:spPr/>
    </dgm:pt>
    <dgm:pt modelId="{FB3583FB-B66A-41A0-B8F4-BDAB925CA0EF}" type="pres">
      <dgm:prSet presAssocID="{45DA9806-2AC7-4DAC-8859-BE30AB8C6F90}" presName="Parent3" presStyleLbl="revTx" presStyleIdx="0" presStyleCnt="0">
        <dgm:presLayoutVars>
          <dgm:chMax val="1"/>
          <dgm:chPref val="1"/>
          <dgm:bulletEnabled val="1"/>
        </dgm:presLayoutVars>
      </dgm:prSet>
      <dgm:spPr/>
    </dgm:pt>
    <dgm:pt modelId="{A9BEF779-B635-4DFD-B185-D646D36C99A3}" type="pres">
      <dgm:prSet presAssocID="{46986D23-0FE4-4450-994B-46C1764A89B5}" presName="Accent2" presStyleCnt="0"/>
      <dgm:spPr/>
    </dgm:pt>
    <dgm:pt modelId="{C80B127F-1640-4449-B6F9-C2AB28935D8E}" type="pres">
      <dgm:prSet presAssocID="{46986D23-0FE4-4450-994B-46C1764A89B5}" presName="Accent" presStyleLbl="node1" presStyleIdx="3" presStyleCnt="5"/>
      <dgm:spPr/>
    </dgm:pt>
    <dgm:pt modelId="{27EA92A6-AE06-4527-9836-B578AE8272DC}" type="pres">
      <dgm:prSet presAssocID="{46986D23-0FE4-4450-994B-46C1764A89B5}" presName="ParentBackground2" presStyleCnt="0"/>
      <dgm:spPr/>
    </dgm:pt>
    <dgm:pt modelId="{30CCA9AB-0EAD-4737-8652-3A2518C216C4}" type="pres">
      <dgm:prSet presAssocID="{46986D23-0FE4-4450-994B-46C1764A89B5}" presName="ParentBackground" presStyleLbl="fgAcc1" presStyleIdx="3" presStyleCnt="5"/>
      <dgm:spPr/>
    </dgm:pt>
    <dgm:pt modelId="{A13F4E1F-2698-4F2E-9B1A-F7DC9259331F}" type="pres">
      <dgm:prSet presAssocID="{46986D23-0FE4-4450-994B-46C1764A89B5}" presName="Parent2" presStyleLbl="revTx" presStyleIdx="0" presStyleCnt="0">
        <dgm:presLayoutVars>
          <dgm:chMax val="1"/>
          <dgm:chPref val="1"/>
          <dgm:bulletEnabled val="1"/>
        </dgm:presLayoutVars>
      </dgm:prSet>
      <dgm:spPr/>
    </dgm:pt>
    <dgm:pt modelId="{5EAA2CFB-BCF7-4AEC-9A6F-0E7A89625FB7}" type="pres">
      <dgm:prSet presAssocID="{998F461A-83FA-49AD-9A56-7744A5331319}" presName="Accent1" presStyleCnt="0"/>
      <dgm:spPr/>
    </dgm:pt>
    <dgm:pt modelId="{89083A7B-F758-4D4C-A78A-F3FB5EA32F07}" type="pres">
      <dgm:prSet presAssocID="{998F461A-83FA-49AD-9A56-7744A5331319}" presName="Accent" presStyleLbl="node1" presStyleIdx="4" presStyleCnt="5"/>
      <dgm:spPr/>
    </dgm:pt>
    <dgm:pt modelId="{4E200FA1-A658-45AC-8385-B450BCEAD8F2}" type="pres">
      <dgm:prSet presAssocID="{998F461A-83FA-49AD-9A56-7744A5331319}" presName="ParentBackground1" presStyleCnt="0"/>
      <dgm:spPr/>
    </dgm:pt>
    <dgm:pt modelId="{048F2E8D-19CB-41D5-B12A-E9482D97AF67}" type="pres">
      <dgm:prSet presAssocID="{998F461A-83FA-49AD-9A56-7744A5331319}" presName="ParentBackground" presStyleLbl="fgAcc1" presStyleIdx="4" presStyleCnt="5"/>
      <dgm:spPr/>
    </dgm:pt>
    <dgm:pt modelId="{FB8F8A15-AA24-4A25-9728-4A68A2190A13}" type="pres">
      <dgm:prSet presAssocID="{998F461A-83FA-49AD-9A56-7744A5331319}" presName="Parent1" presStyleLbl="revTx" presStyleIdx="0" presStyleCnt="0">
        <dgm:presLayoutVars>
          <dgm:chMax val="1"/>
          <dgm:chPref val="1"/>
          <dgm:bulletEnabled val="1"/>
        </dgm:presLayoutVars>
      </dgm:prSet>
      <dgm:spPr/>
    </dgm:pt>
  </dgm:ptLst>
  <dgm:cxnLst>
    <dgm:cxn modelId="{81B68B10-6242-466F-959C-FE5C4796864A}" type="presOf" srcId="{998F461A-83FA-49AD-9A56-7744A5331319}" destId="{FB8F8A15-AA24-4A25-9728-4A68A2190A13}" srcOrd="1" destOrd="0" presId="urn:microsoft.com/office/officeart/2011/layout/CircleProcess"/>
    <dgm:cxn modelId="{26147120-2740-4ADA-A5F6-6CE27BDFD2D2}" type="presOf" srcId="{5B278B0A-8642-4EAB-82A0-7642EDE7B599}" destId="{20593870-E804-4EE5-B566-48B1E7C3AB13}" srcOrd="1" destOrd="0" presId="urn:microsoft.com/office/officeart/2011/layout/CircleProcess"/>
    <dgm:cxn modelId="{CAD11623-8330-4FCF-A74C-0BC37CCB584A}" srcId="{8A36C597-870C-4B76-965B-B70CE28F0F92}" destId="{5F7DCF67-1D26-4E04-ACEE-2BA919766AB6}" srcOrd="3" destOrd="0" parTransId="{BC595865-18B8-46BC-895E-F116E2F51A54}" sibTransId="{4BA05DF6-24B3-4D19-B924-3E6921DE3C44}"/>
    <dgm:cxn modelId="{30ED3524-F0F9-43FD-AF09-65518C433FF6}" srcId="{8A36C597-870C-4B76-965B-B70CE28F0F92}" destId="{46986D23-0FE4-4450-994B-46C1764A89B5}" srcOrd="1" destOrd="0" parTransId="{E172F6BD-4E67-4707-B4FB-DB60A1405376}" sibTransId="{89F6FE40-FF2B-489C-931D-A388637AAFBE}"/>
    <dgm:cxn modelId="{B9F37A25-2CE5-4295-BE19-26AC7EBD3D0C}" srcId="{8A36C597-870C-4B76-965B-B70CE28F0F92}" destId="{998F461A-83FA-49AD-9A56-7744A5331319}" srcOrd="0" destOrd="0" parTransId="{CDDE7CF5-8952-492F-B5AF-B344096793EA}" sibTransId="{CC1B59D3-5A9D-43D5-A7CA-AF6AF4D47DA0}"/>
    <dgm:cxn modelId="{EA6ECC25-94B2-4AD3-A8C5-8ED59F06993D}" type="presOf" srcId="{5F7DCF67-1D26-4E04-ACEE-2BA919766AB6}" destId="{302FC3C5-7794-4C95-B414-8C9C61A4B32D}" srcOrd="0" destOrd="0" presId="urn:microsoft.com/office/officeart/2011/layout/CircleProcess"/>
    <dgm:cxn modelId="{E1138B37-C031-4D7D-A20D-6C4FEE5BE3CC}" type="presOf" srcId="{5F7DCF67-1D26-4E04-ACEE-2BA919766AB6}" destId="{C05C6BF9-7E15-483B-BD6D-179DC4B6359B}" srcOrd="1" destOrd="0" presId="urn:microsoft.com/office/officeart/2011/layout/CircleProcess"/>
    <dgm:cxn modelId="{1C5D943D-3ECB-4B07-B704-43F348A1AE48}" srcId="{8A36C597-870C-4B76-965B-B70CE28F0F92}" destId="{45DA9806-2AC7-4DAC-8859-BE30AB8C6F90}" srcOrd="2" destOrd="0" parTransId="{AC671D46-CEA7-473B-8EB1-B14B6832A0B0}" sibTransId="{ABDB8DEE-1126-4C98-90AA-6D74583BCA88}"/>
    <dgm:cxn modelId="{8C73DC5B-843F-4424-A8D1-62515A2979A2}" type="presOf" srcId="{46986D23-0FE4-4450-994B-46C1764A89B5}" destId="{A13F4E1F-2698-4F2E-9B1A-F7DC9259331F}" srcOrd="1" destOrd="0" presId="urn:microsoft.com/office/officeart/2011/layout/CircleProcess"/>
    <dgm:cxn modelId="{93A7E079-5EBF-41C7-AE4E-5DEE18365EF7}" type="presOf" srcId="{46986D23-0FE4-4450-994B-46C1764A89B5}" destId="{30CCA9AB-0EAD-4737-8652-3A2518C216C4}" srcOrd="0" destOrd="0" presId="urn:microsoft.com/office/officeart/2011/layout/CircleProcess"/>
    <dgm:cxn modelId="{E90AA57F-1F6F-441D-BD52-B14473214DA8}" type="presOf" srcId="{5B278B0A-8642-4EAB-82A0-7642EDE7B599}" destId="{1F1387A9-43B7-4CCE-BC9F-AD22F56DE22C}" srcOrd="0" destOrd="0" presId="urn:microsoft.com/office/officeart/2011/layout/CircleProcess"/>
    <dgm:cxn modelId="{BAC863AA-1BB0-40EA-BE2E-0AEE54C90E46}" type="presOf" srcId="{45DA9806-2AC7-4DAC-8859-BE30AB8C6F90}" destId="{3AB18DCC-9601-4D8C-AF86-FE5F1B85012B}" srcOrd="0" destOrd="0" presId="urn:microsoft.com/office/officeart/2011/layout/CircleProcess"/>
    <dgm:cxn modelId="{523BA1BE-BAB5-458B-9A77-43D04BD509AF}" srcId="{8A36C597-870C-4B76-965B-B70CE28F0F92}" destId="{5B278B0A-8642-4EAB-82A0-7642EDE7B599}" srcOrd="4" destOrd="0" parTransId="{59D678C0-AB7B-42E5-BFDD-E56316D77C0C}" sibTransId="{F94BB2D7-FA08-4D1F-B474-C645EEC95964}"/>
    <dgm:cxn modelId="{D2C886D8-D955-4D73-B041-EB301A81F9B0}" type="presOf" srcId="{45DA9806-2AC7-4DAC-8859-BE30AB8C6F90}" destId="{FB3583FB-B66A-41A0-B8F4-BDAB925CA0EF}" srcOrd="1" destOrd="0" presId="urn:microsoft.com/office/officeart/2011/layout/CircleProcess"/>
    <dgm:cxn modelId="{6A53F6DB-BB1A-47AD-ADA3-48C4D18D0E54}" type="presOf" srcId="{8A36C597-870C-4B76-965B-B70CE28F0F92}" destId="{FAB51509-4C0C-40F6-AA18-2D9F70179D77}" srcOrd="0" destOrd="0" presId="urn:microsoft.com/office/officeart/2011/layout/CircleProcess"/>
    <dgm:cxn modelId="{027A51E0-121B-4E7A-A887-3CC9D394ED35}" type="presOf" srcId="{998F461A-83FA-49AD-9A56-7744A5331319}" destId="{048F2E8D-19CB-41D5-B12A-E9482D97AF67}" srcOrd="0" destOrd="0" presId="urn:microsoft.com/office/officeart/2011/layout/CircleProcess"/>
    <dgm:cxn modelId="{31A39B19-E32B-4CBF-B89D-610F24228372}" type="presParOf" srcId="{FAB51509-4C0C-40F6-AA18-2D9F70179D77}" destId="{CB38792A-5F42-4CDC-82E5-CE81D9BDDDCA}" srcOrd="0" destOrd="0" presId="urn:microsoft.com/office/officeart/2011/layout/CircleProcess"/>
    <dgm:cxn modelId="{9EF908CF-5A0B-42A0-B1B4-1064ADA1A7E5}" type="presParOf" srcId="{CB38792A-5F42-4CDC-82E5-CE81D9BDDDCA}" destId="{5C5230E4-64EB-4BAF-9CA1-2E8995B1A46B}" srcOrd="0" destOrd="0" presId="urn:microsoft.com/office/officeart/2011/layout/CircleProcess"/>
    <dgm:cxn modelId="{0978F93F-D586-44AE-A9EA-6B42CC7F658B}" type="presParOf" srcId="{FAB51509-4C0C-40F6-AA18-2D9F70179D77}" destId="{A61AC8D5-C31B-41CA-8888-70DEDFB1F8A4}" srcOrd="1" destOrd="0" presId="urn:microsoft.com/office/officeart/2011/layout/CircleProcess"/>
    <dgm:cxn modelId="{FC34B426-761D-4559-B878-FD2A5C242199}" type="presParOf" srcId="{A61AC8D5-C31B-41CA-8888-70DEDFB1F8A4}" destId="{1F1387A9-43B7-4CCE-BC9F-AD22F56DE22C}" srcOrd="0" destOrd="0" presId="urn:microsoft.com/office/officeart/2011/layout/CircleProcess"/>
    <dgm:cxn modelId="{3AA22A3E-9A6B-4B5A-AA13-2B1A865B9605}" type="presParOf" srcId="{FAB51509-4C0C-40F6-AA18-2D9F70179D77}" destId="{20593870-E804-4EE5-B566-48B1E7C3AB13}" srcOrd="2" destOrd="0" presId="urn:microsoft.com/office/officeart/2011/layout/CircleProcess"/>
    <dgm:cxn modelId="{8FF98080-F6C6-4F20-9EEB-13AA780286E2}" type="presParOf" srcId="{FAB51509-4C0C-40F6-AA18-2D9F70179D77}" destId="{0EE821FE-E45F-46C6-8151-0C59C850B38C}" srcOrd="3" destOrd="0" presId="urn:microsoft.com/office/officeart/2011/layout/CircleProcess"/>
    <dgm:cxn modelId="{C6E738CE-7728-437F-B35C-4F1703C3FEFB}" type="presParOf" srcId="{0EE821FE-E45F-46C6-8151-0C59C850B38C}" destId="{5C9CFDC1-4C09-4DA0-8170-DDCE8102EA54}" srcOrd="0" destOrd="0" presId="urn:microsoft.com/office/officeart/2011/layout/CircleProcess"/>
    <dgm:cxn modelId="{E1CC27A0-EBBB-41C6-812D-49B96DCCD0FD}" type="presParOf" srcId="{FAB51509-4C0C-40F6-AA18-2D9F70179D77}" destId="{A670339D-DBA7-4175-8B09-9D95E1E1B034}" srcOrd="4" destOrd="0" presId="urn:microsoft.com/office/officeart/2011/layout/CircleProcess"/>
    <dgm:cxn modelId="{AA78A6DF-FCF0-4D14-ABE1-1AA962E7D75E}" type="presParOf" srcId="{A670339D-DBA7-4175-8B09-9D95E1E1B034}" destId="{302FC3C5-7794-4C95-B414-8C9C61A4B32D}" srcOrd="0" destOrd="0" presId="urn:microsoft.com/office/officeart/2011/layout/CircleProcess"/>
    <dgm:cxn modelId="{18B657A1-BDF1-415B-BE58-92FC8760CC06}" type="presParOf" srcId="{FAB51509-4C0C-40F6-AA18-2D9F70179D77}" destId="{C05C6BF9-7E15-483B-BD6D-179DC4B6359B}" srcOrd="5" destOrd="0" presId="urn:microsoft.com/office/officeart/2011/layout/CircleProcess"/>
    <dgm:cxn modelId="{368B696F-1D5F-4525-8F66-D0CE14149E82}" type="presParOf" srcId="{FAB51509-4C0C-40F6-AA18-2D9F70179D77}" destId="{DEA9BFA9-0D67-4D26-963D-C1705B723B1D}" srcOrd="6" destOrd="0" presId="urn:microsoft.com/office/officeart/2011/layout/CircleProcess"/>
    <dgm:cxn modelId="{06D888DC-2708-4796-9DA5-0027B0CFEC58}" type="presParOf" srcId="{DEA9BFA9-0D67-4D26-963D-C1705B723B1D}" destId="{88EFA22F-7376-49BE-AA46-3144DD62C55B}" srcOrd="0" destOrd="0" presId="urn:microsoft.com/office/officeart/2011/layout/CircleProcess"/>
    <dgm:cxn modelId="{7D9DADC7-D3E0-45E5-ABA8-83C7630F6544}" type="presParOf" srcId="{FAB51509-4C0C-40F6-AA18-2D9F70179D77}" destId="{FEAE81AE-E365-41BE-99F6-96CCA27CD8E9}" srcOrd="7" destOrd="0" presId="urn:microsoft.com/office/officeart/2011/layout/CircleProcess"/>
    <dgm:cxn modelId="{5BCB1568-DC28-49C1-870F-CA30DE849F04}" type="presParOf" srcId="{FEAE81AE-E365-41BE-99F6-96CCA27CD8E9}" destId="{3AB18DCC-9601-4D8C-AF86-FE5F1B85012B}" srcOrd="0" destOrd="0" presId="urn:microsoft.com/office/officeart/2011/layout/CircleProcess"/>
    <dgm:cxn modelId="{326993D3-623F-46B9-BA78-33D9B3CF49AD}" type="presParOf" srcId="{FAB51509-4C0C-40F6-AA18-2D9F70179D77}" destId="{FB3583FB-B66A-41A0-B8F4-BDAB925CA0EF}" srcOrd="8" destOrd="0" presId="urn:microsoft.com/office/officeart/2011/layout/CircleProcess"/>
    <dgm:cxn modelId="{65AECFD1-ACAE-4A87-A79B-E69873009246}" type="presParOf" srcId="{FAB51509-4C0C-40F6-AA18-2D9F70179D77}" destId="{A9BEF779-B635-4DFD-B185-D646D36C99A3}" srcOrd="9" destOrd="0" presId="urn:microsoft.com/office/officeart/2011/layout/CircleProcess"/>
    <dgm:cxn modelId="{38BB4AA6-05F5-4F6F-A436-4A9BBACCC66F}" type="presParOf" srcId="{A9BEF779-B635-4DFD-B185-D646D36C99A3}" destId="{C80B127F-1640-4449-B6F9-C2AB28935D8E}" srcOrd="0" destOrd="0" presId="urn:microsoft.com/office/officeart/2011/layout/CircleProcess"/>
    <dgm:cxn modelId="{8A549639-1AE0-4514-9EC1-8DC6AB237179}" type="presParOf" srcId="{FAB51509-4C0C-40F6-AA18-2D9F70179D77}" destId="{27EA92A6-AE06-4527-9836-B578AE8272DC}" srcOrd="10" destOrd="0" presId="urn:microsoft.com/office/officeart/2011/layout/CircleProcess"/>
    <dgm:cxn modelId="{6EF1BC50-3477-49F0-8D53-16557A1E935B}" type="presParOf" srcId="{27EA92A6-AE06-4527-9836-B578AE8272DC}" destId="{30CCA9AB-0EAD-4737-8652-3A2518C216C4}" srcOrd="0" destOrd="0" presId="urn:microsoft.com/office/officeart/2011/layout/CircleProcess"/>
    <dgm:cxn modelId="{2FD9202D-A9F9-41BF-8EB9-5917E407C4FF}" type="presParOf" srcId="{FAB51509-4C0C-40F6-AA18-2D9F70179D77}" destId="{A13F4E1F-2698-4F2E-9B1A-F7DC9259331F}" srcOrd="11" destOrd="0" presId="urn:microsoft.com/office/officeart/2011/layout/CircleProcess"/>
    <dgm:cxn modelId="{0D07C56A-773E-4765-8CEA-05FCE9BA3AF2}" type="presParOf" srcId="{FAB51509-4C0C-40F6-AA18-2D9F70179D77}" destId="{5EAA2CFB-BCF7-4AEC-9A6F-0E7A89625FB7}" srcOrd="12" destOrd="0" presId="urn:microsoft.com/office/officeart/2011/layout/CircleProcess"/>
    <dgm:cxn modelId="{C96A07BE-D0CC-4788-91C2-4F784CC847C1}" type="presParOf" srcId="{5EAA2CFB-BCF7-4AEC-9A6F-0E7A89625FB7}" destId="{89083A7B-F758-4D4C-A78A-F3FB5EA32F07}" srcOrd="0" destOrd="0" presId="urn:microsoft.com/office/officeart/2011/layout/CircleProcess"/>
    <dgm:cxn modelId="{94B7653A-1B30-4003-B5BC-4D0C2C1DEFF4}" type="presParOf" srcId="{FAB51509-4C0C-40F6-AA18-2D9F70179D77}" destId="{4E200FA1-A658-45AC-8385-B450BCEAD8F2}" srcOrd="13" destOrd="0" presId="urn:microsoft.com/office/officeart/2011/layout/CircleProcess"/>
    <dgm:cxn modelId="{14D2C0F5-99F1-4F0F-9AF6-EC41FC75517D}" type="presParOf" srcId="{4E200FA1-A658-45AC-8385-B450BCEAD8F2}" destId="{048F2E8D-19CB-41D5-B12A-E9482D97AF67}" srcOrd="0" destOrd="0" presId="urn:microsoft.com/office/officeart/2011/layout/CircleProcess"/>
    <dgm:cxn modelId="{5154F502-8AD1-4F9A-9648-0EF1BCCA8E28}" type="presParOf" srcId="{FAB51509-4C0C-40F6-AA18-2D9F70179D77}" destId="{FB8F8A15-AA24-4A25-9728-4A68A2190A13}" srcOrd="14"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230E4-64EB-4BAF-9CA1-2E8995B1A46B}">
      <dsp:nvSpPr>
        <dsp:cNvPr id="0" name=""/>
        <dsp:cNvSpPr/>
      </dsp:nvSpPr>
      <dsp:spPr>
        <a:xfrm>
          <a:off x="6585061" y="1497158"/>
          <a:ext cx="1501501" cy="150174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1387A9-43B7-4CCE-BC9F-AD22F56DE22C}">
      <dsp:nvSpPr>
        <dsp:cNvPr id="0" name=""/>
        <dsp:cNvSpPr/>
      </dsp:nvSpPr>
      <dsp:spPr>
        <a:xfrm>
          <a:off x="6634605" y="1547225"/>
          <a:ext cx="1401614" cy="1401612"/>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Retired Professional</a:t>
          </a:r>
        </a:p>
      </dsp:txBody>
      <dsp:txXfrm>
        <a:off x="6835178" y="1747493"/>
        <a:ext cx="1001267" cy="1001076"/>
      </dsp:txXfrm>
    </dsp:sp>
    <dsp:sp modelId="{5C9CFDC1-4C09-4DA0-8170-DDCE8102EA54}">
      <dsp:nvSpPr>
        <dsp:cNvPr id="0" name=""/>
        <dsp:cNvSpPr/>
      </dsp:nvSpPr>
      <dsp:spPr>
        <a:xfrm rot="2700000">
          <a:off x="5032505" y="1497236"/>
          <a:ext cx="1501327" cy="1501327"/>
        </a:xfrm>
        <a:prstGeom prst="teardrop">
          <a:avLst>
            <a:gd name="adj" fmla="val 1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2FC3C5-7794-4C95-B414-8C9C61A4B32D}">
      <dsp:nvSpPr>
        <dsp:cNvPr id="0" name=""/>
        <dsp:cNvSpPr/>
      </dsp:nvSpPr>
      <dsp:spPr>
        <a:xfrm>
          <a:off x="5083560" y="1547225"/>
          <a:ext cx="1401614" cy="1401612"/>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Professional</a:t>
          </a:r>
        </a:p>
      </dsp:txBody>
      <dsp:txXfrm>
        <a:off x="5283334" y="1747493"/>
        <a:ext cx="1001267" cy="1001076"/>
      </dsp:txXfrm>
    </dsp:sp>
    <dsp:sp modelId="{88EFA22F-7376-49BE-AA46-3144DD62C55B}">
      <dsp:nvSpPr>
        <dsp:cNvPr id="0" name=""/>
        <dsp:cNvSpPr/>
      </dsp:nvSpPr>
      <dsp:spPr>
        <a:xfrm rot="2700000">
          <a:off x="3481460" y="1497236"/>
          <a:ext cx="1501327" cy="1501327"/>
        </a:xfrm>
        <a:prstGeom prst="teardrop">
          <a:avLst>
            <a:gd name="adj" fmla="val 1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B18DCC-9601-4D8C-AF86-FE5F1B85012B}">
      <dsp:nvSpPr>
        <dsp:cNvPr id="0" name=""/>
        <dsp:cNvSpPr/>
      </dsp:nvSpPr>
      <dsp:spPr>
        <a:xfrm>
          <a:off x="3531716" y="1547225"/>
          <a:ext cx="1401614" cy="1401612"/>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Early Career</a:t>
          </a:r>
        </a:p>
      </dsp:txBody>
      <dsp:txXfrm>
        <a:off x="3731490" y="1747493"/>
        <a:ext cx="1001267" cy="1001076"/>
      </dsp:txXfrm>
    </dsp:sp>
    <dsp:sp modelId="{C80B127F-1640-4449-B6F9-C2AB28935D8E}">
      <dsp:nvSpPr>
        <dsp:cNvPr id="0" name=""/>
        <dsp:cNvSpPr/>
      </dsp:nvSpPr>
      <dsp:spPr>
        <a:xfrm rot="2700000">
          <a:off x="1929616" y="1497236"/>
          <a:ext cx="1501327" cy="1501327"/>
        </a:xfrm>
        <a:prstGeom prst="teardrop">
          <a:avLst>
            <a:gd name="adj" fmla="val 1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CCA9AB-0EAD-4737-8652-3A2518C216C4}">
      <dsp:nvSpPr>
        <dsp:cNvPr id="0" name=""/>
        <dsp:cNvSpPr/>
      </dsp:nvSpPr>
      <dsp:spPr>
        <a:xfrm>
          <a:off x="1979872" y="1547225"/>
          <a:ext cx="1401614" cy="1401612"/>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Grad Student</a:t>
          </a:r>
        </a:p>
      </dsp:txBody>
      <dsp:txXfrm>
        <a:off x="2180445" y="1747493"/>
        <a:ext cx="1001267" cy="1001076"/>
      </dsp:txXfrm>
    </dsp:sp>
    <dsp:sp modelId="{89083A7B-F758-4D4C-A78A-F3FB5EA32F07}">
      <dsp:nvSpPr>
        <dsp:cNvPr id="0" name=""/>
        <dsp:cNvSpPr/>
      </dsp:nvSpPr>
      <dsp:spPr>
        <a:xfrm rot="2700000">
          <a:off x="377772" y="1497236"/>
          <a:ext cx="1501327" cy="1501327"/>
        </a:xfrm>
        <a:prstGeom prst="teardrop">
          <a:avLst>
            <a:gd name="adj" fmla="val 1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8F2E8D-19CB-41D5-B12A-E9482D97AF67}">
      <dsp:nvSpPr>
        <dsp:cNvPr id="0" name=""/>
        <dsp:cNvSpPr/>
      </dsp:nvSpPr>
      <dsp:spPr>
        <a:xfrm>
          <a:off x="428028" y="1547225"/>
          <a:ext cx="1401614" cy="1401612"/>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0" kern="1200" dirty="0"/>
            <a:t>Student</a:t>
          </a:r>
        </a:p>
      </dsp:txBody>
      <dsp:txXfrm>
        <a:off x="628601" y="1747493"/>
        <a:ext cx="1001267" cy="1001076"/>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60E043-D30F-4DB1-8B09-57F7FF5D405A}"/>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AA5E284-5716-4B53-AB71-DB8C1EC43EF0}"/>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4296A650-3E27-4D13-A1A6-984A802F0D72}" type="datetimeFigureOut">
              <a:rPr lang="en-US" smtClean="0"/>
              <a:t>9/11/2023</a:t>
            </a:fld>
            <a:endParaRPr lang="en-US"/>
          </a:p>
        </p:txBody>
      </p:sp>
      <p:sp>
        <p:nvSpPr>
          <p:cNvPr id="5" name="Slide Number Placeholder 4">
            <a:extLst>
              <a:ext uri="{FF2B5EF4-FFF2-40B4-BE49-F238E27FC236}">
                <a16:creationId xmlns:a16="http://schemas.microsoft.com/office/drawing/2014/main" id="{625A7D80-211F-4006-8442-FC52CE919776}"/>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379F7A2E-38A9-42E2-8E29-4D49DBDFE5D6}" type="slidenum">
              <a:rPr lang="en-US" smtClean="0"/>
              <a:t>‹#›</a:t>
            </a:fld>
            <a:endParaRPr lang="en-US"/>
          </a:p>
        </p:txBody>
      </p:sp>
    </p:spTree>
    <p:extLst>
      <p:ext uri="{BB962C8B-B14F-4D97-AF65-F5344CB8AC3E}">
        <p14:creationId xmlns:p14="http://schemas.microsoft.com/office/powerpoint/2010/main" val="226801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1804"/>
          </a:xfrm>
          <a:prstGeom prst="rect">
            <a:avLst/>
          </a:prstGeom>
        </p:spPr>
        <p:txBody>
          <a:bodyPr vert="horz" lIns="92485" tIns="46243" rIns="92485" bIns="46243" rtlCol="0"/>
          <a:lstStyle>
            <a:lvl1pPr algn="l">
              <a:defRPr sz="1200"/>
            </a:lvl1pPr>
          </a:lstStyle>
          <a:p>
            <a:endParaRPr lang="en-US"/>
          </a:p>
        </p:txBody>
      </p:sp>
      <p:sp>
        <p:nvSpPr>
          <p:cNvPr id="3" name="Date Placeholder 2"/>
          <p:cNvSpPr>
            <a:spLocks noGrp="1"/>
          </p:cNvSpPr>
          <p:nvPr>
            <p:ph type="dt" idx="1"/>
          </p:nvPr>
        </p:nvSpPr>
        <p:spPr>
          <a:xfrm>
            <a:off x="3936767" y="0"/>
            <a:ext cx="3011700" cy="461804"/>
          </a:xfrm>
          <a:prstGeom prst="rect">
            <a:avLst/>
          </a:prstGeom>
        </p:spPr>
        <p:txBody>
          <a:bodyPr vert="horz" lIns="92485" tIns="46243" rIns="92485" bIns="46243" rtlCol="0"/>
          <a:lstStyle>
            <a:lvl1pPr algn="r">
              <a:defRPr sz="1200"/>
            </a:lvl1pPr>
          </a:lstStyle>
          <a:p>
            <a:fld id="{0644E865-4DDB-47C3-AC4D-5BE99775275D}" type="datetimeFigureOut">
              <a:rPr lang="en-US" smtClean="0"/>
              <a:pPr/>
              <a:t>9/11/2023</a:t>
            </a:fld>
            <a:endParaRPr lang="en-US"/>
          </a:p>
        </p:txBody>
      </p:sp>
      <p:sp>
        <p:nvSpPr>
          <p:cNvPr id="4" name="Slide Image Placeholder 3"/>
          <p:cNvSpPr>
            <a:spLocks noGrp="1" noRot="1" noChangeAspect="1"/>
          </p:cNvSpPr>
          <p:nvPr>
            <p:ph type="sldImg" idx="2"/>
          </p:nvPr>
        </p:nvSpPr>
        <p:spPr>
          <a:xfrm>
            <a:off x="1166813" y="693738"/>
            <a:ext cx="4616450" cy="3462337"/>
          </a:xfrm>
          <a:prstGeom prst="rect">
            <a:avLst/>
          </a:prstGeom>
          <a:noFill/>
          <a:ln w="12700">
            <a:solidFill>
              <a:prstClr val="black"/>
            </a:solidFill>
          </a:ln>
        </p:spPr>
        <p:txBody>
          <a:bodyPr vert="horz" lIns="92485" tIns="46243" rIns="92485" bIns="46243"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5" tIns="46243" rIns="92485" bIns="462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700" cy="461804"/>
          </a:xfrm>
          <a:prstGeom prst="rect">
            <a:avLst/>
          </a:prstGeom>
        </p:spPr>
        <p:txBody>
          <a:bodyPr vert="horz" lIns="92485" tIns="46243" rIns="92485" bIns="46243" rtlCol="0" anchor="b"/>
          <a:lstStyle>
            <a:lvl1pPr algn="l">
              <a:defRPr sz="1200"/>
            </a:lvl1pPr>
          </a:lstStyle>
          <a:p>
            <a:endParaRPr lang="en-US"/>
          </a:p>
        </p:txBody>
      </p:sp>
      <p:sp>
        <p:nvSpPr>
          <p:cNvPr id="7" name="Slide Number Placeholder 6"/>
          <p:cNvSpPr>
            <a:spLocks noGrp="1"/>
          </p:cNvSpPr>
          <p:nvPr>
            <p:ph type="sldNum" sz="quarter" idx="5"/>
          </p:nvPr>
        </p:nvSpPr>
        <p:spPr>
          <a:xfrm>
            <a:off x="3936767" y="8772668"/>
            <a:ext cx="3011700" cy="461804"/>
          </a:xfrm>
          <a:prstGeom prst="rect">
            <a:avLst/>
          </a:prstGeom>
        </p:spPr>
        <p:txBody>
          <a:bodyPr vert="horz" lIns="92485" tIns="46243" rIns="92485" bIns="46243" rtlCol="0" anchor="b"/>
          <a:lstStyle>
            <a:lvl1pPr algn="r">
              <a:defRPr sz="1200"/>
            </a:lvl1pPr>
          </a:lstStyle>
          <a:p>
            <a:fld id="{20E77304-F0AF-4D45-BBA4-480E7CA91B63}" type="slidenum">
              <a:rPr lang="en-US" smtClean="0"/>
              <a:pPr/>
              <a:t>‹#›</a:t>
            </a:fld>
            <a:endParaRPr lang="en-US"/>
          </a:p>
        </p:txBody>
      </p:sp>
    </p:spTree>
    <p:extLst>
      <p:ext uri="{BB962C8B-B14F-4D97-AF65-F5344CB8AC3E}">
        <p14:creationId xmlns:p14="http://schemas.microsoft.com/office/powerpoint/2010/main" val="1492838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LP</a:t>
            </a:r>
          </a:p>
        </p:txBody>
      </p:sp>
      <p:sp>
        <p:nvSpPr>
          <p:cNvPr id="4" name="Slide Number Placeholder 3"/>
          <p:cNvSpPr>
            <a:spLocks noGrp="1"/>
          </p:cNvSpPr>
          <p:nvPr>
            <p:ph type="sldNum" sz="quarter" idx="5"/>
          </p:nvPr>
        </p:nvSpPr>
        <p:spPr/>
        <p:txBody>
          <a:bodyPr/>
          <a:lstStyle/>
          <a:p>
            <a:fld id="{20E77304-F0AF-4D45-BBA4-480E7CA91B63}" type="slidenum">
              <a:rPr lang="en-US" smtClean="0"/>
              <a:pPr/>
              <a:t>1</a:t>
            </a:fld>
            <a:endParaRPr lang="en-US"/>
          </a:p>
        </p:txBody>
      </p:sp>
    </p:spTree>
    <p:extLst>
      <p:ext uri="{BB962C8B-B14F-4D97-AF65-F5344CB8AC3E}">
        <p14:creationId xmlns:p14="http://schemas.microsoft.com/office/powerpoint/2010/main" val="760850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Complimentary student teaching membership:</a:t>
            </a:r>
          </a:p>
          <a:p>
            <a:pPr algn="l"/>
            <a:r>
              <a:rPr lang="en-US" b="0" i="0" dirty="0">
                <a:solidFill>
                  <a:srgbClr val="363636"/>
                </a:solidFill>
                <a:effectLst/>
                <a:latin typeface="Avenir-Book"/>
              </a:rPr>
              <a:t>Examples of Resources/Support:</a:t>
            </a:r>
          </a:p>
          <a:p>
            <a:pPr algn="l">
              <a:buFont typeface="Arial" panose="020B0604020202020204" pitchFamily="34" charset="0"/>
              <a:buChar char="•"/>
            </a:pPr>
            <a:r>
              <a:rPr lang="en-US" b="0" i="0" dirty="0">
                <a:solidFill>
                  <a:srgbClr val="363636"/>
                </a:solidFill>
                <a:effectLst/>
                <a:latin typeface="Avenir-Book"/>
              </a:rPr>
              <a:t>Tips for your first week student teaching</a:t>
            </a:r>
          </a:p>
          <a:p>
            <a:pPr algn="l">
              <a:buFont typeface="Arial" panose="020B0604020202020204" pitchFamily="34" charset="0"/>
              <a:buChar char="•"/>
            </a:pPr>
            <a:r>
              <a:rPr lang="en-US" b="0" i="0" dirty="0">
                <a:solidFill>
                  <a:srgbClr val="363636"/>
                </a:solidFill>
                <a:effectLst/>
                <a:latin typeface="Avenir-Book"/>
              </a:rPr>
              <a:t>Working with families &amp; other specific topics to assist area of need</a:t>
            </a:r>
          </a:p>
          <a:p>
            <a:pPr algn="l">
              <a:buFont typeface="Arial" panose="020B0604020202020204" pitchFamily="34" charset="0"/>
              <a:buChar char="•"/>
            </a:pPr>
            <a:r>
              <a:rPr lang="en-US" b="0" i="0" dirty="0">
                <a:solidFill>
                  <a:srgbClr val="363636"/>
                </a:solidFill>
                <a:effectLst/>
                <a:latin typeface="Avenir-Book"/>
              </a:rPr>
              <a:t>Licensure/Test Prep</a:t>
            </a:r>
          </a:p>
          <a:p>
            <a:pPr algn="l">
              <a:buFont typeface="Arial" panose="020B0604020202020204" pitchFamily="34" charset="0"/>
              <a:buChar char="•"/>
            </a:pPr>
            <a:r>
              <a:rPr lang="en-US" b="0" i="0" dirty="0">
                <a:solidFill>
                  <a:srgbClr val="363636"/>
                </a:solidFill>
                <a:effectLst/>
                <a:latin typeface="Avenir-Book"/>
              </a:rPr>
              <a:t>Resume/Interviewing</a:t>
            </a:r>
          </a:p>
          <a:p>
            <a:pPr algn="l">
              <a:buFont typeface="Arial" panose="020B0604020202020204" pitchFamily="34" charset="0"/>
              <a:buChar char="•"/>
            </a:pPr>
            <a:r>
              <a:rPr lang="en-US" b="0" i="0" dirty="0">
                <a:solidFill>
                  <a:srgbClr val="363636"/>
                </a:solidFill>
                <a:effectLst/>
                <a:latin typeface="Avenir-Book"/>
              </a:rPr>
              <a:t>CEC Resources specifically geared towards student teachers</a:t>
            </a:r>
          </a:p>
          <a:p>
            <a:pPr algn="l">
              <a:buFont typeface="Arial" panose="020B0604020202020204" pitchFamily="34" charset="0"/>
              <a:buChar char="•"/>
            </a:pPr>
            <a:r>
              <a:rPr lang="en-US" b="0" i="0" dirty="0">
                <a:solidFill>
                  <a:srgbClr val="363636"/>
                </a:solidFill>
                <a:effectLst/>
                <a:latin typeface="Avenir-Book"/>
              </a:rPr>
              <a:t>Online community peer support</a:t>
            </a:r>
          </a:p>
          <a:p>
            <a:pPr algn="l">
              <a:buFont typeface="Arial" panose="020B0604020202020204" pitchFamily="34" charset="0"/>
              <a:buChar char="•"/>
            </a:pPr>
            <a:r>
              <a:rPr lang="en-US" b="0" i="0" dirty="0">
                <a:solidFill>
                  <a:srgbClr val="363636"/>
                </a:solidFill>
                <a:effectLst/>
                <a:latin typeface="Avenir-Book"/>
              </a:rPr>
              <a:t>and MORE!</a:t>
            </a:r>
          </a:p>
          <a:p>
            <a:endParaRPr lang="en-US" dirty="0"/>
          </a:p>
        </p:txBody>
      </p:sp>
      <p:sp>
        <p:nvSpPr>
          <p:cNvPr id="4" name="Slide Number Placeholder 3"/>
          <p:cNvSpPr>
            <a:spLocks noGrp="1"/>
          </p:cNvSpPr>
          <p:nvPr>
            <p:ph type="sldNum" sz="quarter" idx="5"/>
          </p:nvPr>
        </p:nvSpPr>
        <p:spPr/>
        <p:txBody>
          <a:bodyPr/>
          <a:lstStyle/>
          <a:p>
            <a:fld id="{20E77304-F0AF-4D45-BBA4-480E7CA91B63}" type="slidenum">
              <a:rPr lang="en-US" smtClean="0"/>
              <a:pPr/>
              <a:t>19</a:t>
            </a:fld>
            <a:endParaRPr lang="en-US"/>
          </a:p>
        </p:txBody>
      </p:sp>
    </p:spTree>
    <p:extLst>
      <p:ext uri="{BB962C8B-B14F-4D97-AF65-F5344CB8AC3E}">
        <p14:creationId xmlns:p14="http://schemas.microsoft.com/office/powerpoint/2010/main" val="4276015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rtl="0"/>
            <a:r>
              <a:rPr lang="en-US" b="1" dirty="0">
                <a:effectLst/>
              </a:rPr>
              <a:t>Partner with CEC to offer a FREE webinar for your Unit members</a:t>
            </a:r>
            <a:endParaRPr lang="en-US" dirty="0">
              <a:effectLst/>
            </a:endParaRPr>
          </a:p>
          <a:p>
            <a:pPr rtl="0">
              <a:buFont typeface="Arial" panose="020B0604020202020204" pitchFamily="34" charset="0"/>
              <a:buChar char="•"/>
            </a:pPr>
            <a:r>
              <a:rPr lang="en-US" dirty="0">
                <a:effectLst/>
              </a:rPr>
              <a:t>You identify the content/topic (what do your members need right now?) </a:t>
            </a:r>
          </a:p>
          <a:p>
            <a:pPr marL="742950" lvl="1" indent="-285750" rtl="0">
              <a:buFont typeface="Arial" panose="020B0604020202020204" pitchFamily="34" charset="0"/>
              <a:buChar char="•"/>
            </a:pPr>
            <a:r>
              <a:rPr lang="en-US" dirty="0">
                <a:effectLst/>
              </a:rPr>
              <a:t>Send out a survey</a:t>
            </a:r>
          </a:p>
          <a:p>
            <a:pPr marL="742950" lvl="1" indent="-285750" rtl="0">
              <a:buFont typeface="Arial" panose="020B0604020202020204" pitchFamily="34" charset="0"/>
              <a:buChar char="•"/>
            </a:pPr>
            <a:r>
              <a:rPr lang="en-US" dirty="0">
                <a:effectLst/>
              </a:rPr>
              <a:t>Put out a poll on social media</a:t>
            </a:r>
          </a:p>
          <a:p>
            <a:pPr rtl="0">
              <a:buFont typeface="Arial" panose="020B0604020202020204" pitchFamily="34" charset="0"/>
              <a:buChar char="•"/>
            </a:pPr>
            <a:r>
              <a:rPr lang="en-US" dirty="0">
                <a:effectLst/>
              </a:rPr>
              <a:t>You pick the speaker(s) (who in your Unit is an expert in a certain area - let's reach out to them!)</a:t>
            </a:r>
          </a:p>
          <a:p>
            <a:pPr rtl="0">
              <a:buFont typeface="Arial" panose="020B0604020202020204" pitchFamily="34" charset="0"/>
              <a:buChar char="•"/>
            </a:pPr>
            <a:r>
              <a:rPr lang="en-US" dirty="0">
                <a:effectLst/>
              </a:rPr>
              <a:t>CEC does the rest! </a:t>
            </a:r>
          </a:p>
          <a:p>
            <a:pPr marL="742950" lvl="1" indent="-285750" rtl="0">
              <a:buFont typeface="Arial" panose="020B0604020202020204" pitchFamily="34" charset="0"/>
              <a:buChar char="•"/>
            </a:pPr>
            <a:r>
              <a:rPr lang="en-US" dirty="0">
                <a:effectLst/>
              </a:rPr>
              <a:t>We set up the registration, the Zoom webinar, and marketing (we can market to all of CEC, not just your Unit members)</a:t>
            </a:r>
          </a:p>
          <a:p>
            <a:pPr rtl="0">
              <a:buFont typeface="Arial" panose="020B0604020202020204" pitchFamily="34" charset="0"/>
              <a:buChar char="•"/>
            </a:pPr>
            <a:r>
              <a:rPr lang="en-US" dirty="0">
                <a:effectLst/>
              </a:rPr>
              <a:t>Free registration to your Unit members can be a great member engagement effort</a:t>
            </a:r>
          </a:p>
          <a:p>
            <a:r>
              <a:rPr lang="en-US" b="0" i="0" dirty="0">
                <a:solidFill>
                  <a:srgbClr val="063772"/>
                </a:solidFill>
                <a:effectLst/>
                <a:latin typeface="Rubik"/>
              </a:rPr>
              <a:t>forms/z1yoxv3m0b61lkt/</a:t>
            </a:r>
            <a:endParaRPr lang="en-US" dirty="0"/>
          </a:p>
        </p:txBody>
      </p:sp>
      <p:sp>
        <p:nvSpPr>
          <p:cNvPr id="4" name="Slide Number Placeholder 3"/>
          <p:cNvSpPr>
            <a:spLocks noGrp="1"/>
          </p:cNvSpPr>
          <p:nvPr>
            <p:ph type="sldNum" sz="quarter" idx="5"/>
          </p:nvPr>
        </p:nvSpPr>
        <p:spPr/>
        <p:txBody>
          <a:bodyPr/>
          <a:lstStyle/>
          <a:p>
            <a:fld id="{20E77304-F0AF-4D45-BBA4-480E7CA91B63}" type="slidenum">
              <a:rPr lang="en-US" smtClean="0"/>
              <a:pPr/>
              <a:t>27</a:t>
            </a:fld>
            <a:endParaRPr lang="en-US"/>
          </a:p>
        </p:txBody>
      </p:sp>
    </p:spTree>
    <p:extLst>
      <p:ext uri="{BB962C8B-B14F-4D97-AF65-F5344CB8AC3E}">
        <p14:creationId xmlns:p14="http://schemas.microsoft.com/office/powerpoint/2010/main" val="3472972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2337"/>
          </a:xfrm>
        </p:spPr>
      </p:sp>
      <p:sp>
        <p:nvSpPr>
          <p:cNvPr id="3" name="Notes Placeholder 2"/>
          <p:cNvSpPr>
            <a:spLocks noGrp="1"/>
          </p:cNvSpPr>
          <p:nvPr>
            <p:ph type="body" idx="1"/>
          </p:nvPr>
        </p:nvSpPr>
        <p:spPr/>
        <p:txBody>
          <a:bodyPr/>
          <a:lstStyle/>
          <a:p>
            <a:r>
              <a:rPr lang="en-US" dirty="0"/>
              <a:t>LP</a:t>
            </a:r>
          </a:p>
          <a:p>
            <a:r>
              <a:rPr lang="en-US" dirty="0"/>
              <a:t>https</a:t>
            </a:r>
            <a:r>
              <a:rPr lang="en-US" sz="1200" dirty="0"/>
              <a:t>://bit.ly/3Jh1MXB</a:t>
            </a:r>
            <a:endParaRPr lang="en-US" dirty="0"/>
          </a:p>
        </p:txBody>
      </p:sp>
      <p:sp>
        <p:nvSpPr>
          <p:cNvPr id="4" name="Slide Number Placeholder 3"/>
          <p:cNvSpPr>
            <a:spLocks noGrp="1"/>
          </p:cNvSpPr>
          <p:nvPr>
            <p:ph type="sldNum" sz="quarter" idx="5"/>
          </p:nvPr>
        </p:nvSpPr>
        <p:spPr/>
        <p:txBody>
          <a:bodyPr/>
          <a:lstStyle/>
          <a:p>
            <a:fld id="{7C630745-2268-4784-9822-C59BC27BF2E3}" type="slidenum">
              <a:rPr lang="en-US" smtClean="0"/>
              <a:t>28</a:t>
            </a:fld>
            <a:endParaRPr lang="en-US"/>
          </a:p>
        </p:txBody>
      </p:sp>
    </p:spTree>
    <p:extLst>
      <p:ext uri="{BB962C8B-B14F-4D97-AF65-F5344CB8AC3E}">
        <p14:creationId xmlns:p14="http://schemas.microsoft.com/office/powerpoint/2010/main" val="1997965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LP</a:t>
            </a:r>
          </a:p>
          <a:p>
            <a:pPr>
              <a:defRPr/>
            </a:pPr>
            <a:r>
              <a:rPr lang="en-US" dirty="0"/>
              <a:t>Before we get started, please complete the attendance form by either scanning QR code on the screen with your cell phone, or by using the link in chat.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*SHARE LINK*</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Link: https://forms.office.com/r/0DPBX4Mz8v</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also asking you to update your Zoom name to include your name and Unit and then tell us your ROLE in the chat!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0E77304-F0AF-4D45-BBA4-480E7CA91B63}" type="slidenum">
              <a:rPr lang="en-US" smtClean="0"/>
              <a:pPr/>
              <a:t>2</a:t>
            </a:fld>
            <a:endParaRPr lang="en-US"/>
          </a:p>
        </p:txBody>
      </p:sp>
    </p:spTree>
    <p:extLst>
      <p:ext uri="{BB962C8B-B14F-4D97-AF65-F5344CB8AC3E}">
        <p14:creationId xmlns:p14="http://schemas.microsoft.com/office/powerpoint/2010/main" val="2568067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LP</a:t>
            </a:r>
          </a:p>
          <a:p>
            <a:r>
              <a:rPr lang="en-US" dirty="0"/>
              <a:t>If you’re unfamiliar with how to update your Zoom display name while on a call, I’ve shared instructions with you on the screen. You can also review the instructions using the link in the chat</a:t>
            </a:r>
          </a:p>
          <a:p>
            <a:endParaRPr lang="en-US"/>
          </a:p>
          <a:p>
            <a:r>
              <a:rPr lang="en-US" dirty="0"/>
              <a:t>*SHARE LINK*</a:t>
            </a:r>
            <a:endParaRPr lang="en-US"/>
          </a:p>
          <a:p>
            <a:endParaRPr lang="en-US"/>
          </a:p>
          <a:p>
            <a:r>
              <a:rPr lang="en-US" dirty="0"/>
              <a:t>How to update: https://support.zoom.us/hc/en-us/articles/8715431556621-Changing-your-name-on-Zoom</a:t>
            </a:r>
            <a:endParaRPr lang="en-US"/>
          </a:p>
        </p:txBody>
      </p:sp>
      <p:sp>
        <p:nvSpPr>
          <p:cNvPr id="4" name="Slide Number Placeholder 3"/>
          <p:cNvSpPr>
            <a:spLocks noGrp="1"/>
          </p:cNvSpPr>
          <p:nvPr>
            <p:ph type="sldNum" sz="quarter" idx="5"/>
          </p:nvPr>
        </p:nvSpPr>
        <p:spPr/>
        <p:txBody>
          <a:bodyPr/>
          <a:lstStyle/>
          <a:p>
            <a:fld id="{20E77304-F0AF-4D45-BBA4-480E7CA91B63}" type="slidenum">
              <a:rPr lang="en-US" smtClean="0"/>
              <a:pPr/>
              <a:t>3</a:t>
            </a:fld>
            <a:endParaRPr lang="en-US"/>
          </a:p>
        </p:txBody>
      </p:sp>
    </p:spTree>
    <p:extLst>
      <p:ext uri="{BB962C8B-B14F-4D97-AF65-F5344CB8AC3E}">
        <p14:creationId xmlns:p14="http://schemas.microsoft.com/office/powerpoint/2010/main" val="3887015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discuss the following items listed on the screen. As we cover these topics, we will also have a number of new resources to share with you. All of the resources will be available to you on the Unit Resources page on the CEC website during and after this session. Today’s PowerPoint will be emailed to you all and will be posted to the Unit Resources page in October following the final session offered.  </a:t>
            </a:r>
          </a:p>
        </p:txBody>
      </p:sp>
      <p:sp>
        <p:nvSpPr>
          <p:cNvPr id="4" name="Slide Number Placeholder 3"/>
          <p:cNvSpPr>
            <a:spLocks noGrp="1"/>
          </p:cNvSpPr>
          <p:nvPr>
            <p:ph type="sldNum" sz="quarter" idx="5"/>
          </p:nvPr>
        </p:nvSpPr>
        <p:spPr/>
        <p:txBody>
          <a:bodyPr/>
          <a:lstStyle/>
          <a:p>
            <a:fld id="{20E77304-F0AF-4D45-BBA4-480E7CA91B63}" type="slidenum">
              <a:rPr lang="en-US" smtClean="0"/>
              <a:pPr/>
              <a:t>4</a:t>
            </a:fld>
            <a:endParaRPr lang="en-US"/>
          </a:p>
        </p:txBody>
      </p:sp>
    </p:spTree>
    <p:extLst>
      <p:ext uri="{BB962C8B-B14F-4D97-AF65-F5344CB8AC3E}">
        <p14:creationId xmlns:p14="http://schemas.microsoft.com/office/powerpoint/2010/main" val="3445830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members are at the very start of their membership journey and have the longest potential “life” in our membership cycle/experience. As a Unit, you have the ability to support their needs from the beginning, helping them lean into the member benefits and familiarize themselves with the various programs, support systems, and events that are currently available to them, and expose them to the ways your Unit and CEC can support them through their professional career.</a:t>
            </a:r>
          </a:p>
          <a:p>
            <a:endParaRPr lang="en-US" dirty="0"/>
          </a:p>
          <a:p>
            <a:r>
              <a:rPr lang="en-US" dirty="0"/>
              <a:t>This is a beautiful thing! We have such a unique opportunity to support these members, aid in the development of their professional network and community, leverage our resources, and see the true benefits of CEC membership.</a:t>
            </a:r>
          </a:p>
          <a:p>
            <a:endParaRPr lang="en-US" dirty="0"/>
          </a:p>
          <a:p>
            <a:endParaRPr lang="en-US" dirty="0"/>
          </a:p>
        </p:txBody>
      </p:sp>
      <p:sp>
        <p:nvSpPr>
          <p:cNvPr id="4" name="Slide Number Placeholder 3"/>
          <p:cNvSpPr>
            <a:spLocks noGrp="1"/>
          </p:cNvSpPr>
          <p:nvPr>
            <p:ph type="sldNum" sz="quarter" idx="5"/>
          </p:nvPr>
        </p:nvSpPr>
        <p:spPr/>
        <p:txBody>
          <a:bodyPr/>
          <a:lstStyle/>
          <a:p>
            <a:fld id="{20E77304-F0AF-4D45-BBA4-480E7CA91B63}" type="slidenum">
              <a:rPr lang="en-US" smtClean="0"/>
              <a:pPr/>
              <a:t>8</a:t>
            </a:fld>
            <a:endParaRPr lang="en-US"/>
          </a:p>
        </p:txBody>
      </p:sp>
    </p:spTree>
    <p:extLst>
      <p:ext uri="{BB962C8B-B14F-4D97-AF65-F5344CB8AC3E}">
        <p14:creationId xmlns:p14="http://schemas.microsoft.com/office/powerpoint/2010/main" val="2556059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E77304-F0AF-4D45-BBA4-480E7CA91B63}" type="slidenum">
              <a:rPr lang="en-US" smtClean="0"/>
              <a:pPr/>
              <a:t>10</a:t>
            </a:fld>
            <a:endParaRPr lang="en-US"/>
          </a:p>
        </p:txBody>
      </p:sp>
    </p:spTree>
    <p:extLst>
      <p:ext uri="{BB962C8B-B14F-4D97-AF65-F5344CB8AC3E}">
        <p14:creationId xmlns:p14="http://schemas.microsoft.com/office/powerpoint/2010/main" val="610429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831215">
              <a:spcBef>
                <a:spcPts val="0"/>
              </a:spcBef>
              <a:spcAft>
                <a:spcPts val="0"/>
              </a:spcAft>
            </a:pPr>
            <a:r>
              <a:rPr lang="en-US" sz="1800" b="1" dirty="0">
                <a:effectLst/>
                <a:latin typeface="Tahoma" panose="020B0604030504040204" pitchFamily="34" charset="0"/>
                <a:ea typeface="Tahoma" panose="020B0604030504040204" pitchFamily="34" charset="0"/>
              </a:rPr>
              <a:t>Gen</a:t>
            </a:r>
            <a:r>
              <a:rPr lang="en-US" sz="1800" dirty="0">
                <a:effectLst/>
                <a:latin typeface="Tahoma" panose="020B0604030504040204" pitchFamily="34" charset="0"/>
                <a:ea typeface="Tahoma" panose="020B0604030504040204" pitchFamily="34" charset="0"/>
              </a:rPr>
              <a:t> </a:t>
            </a:r>
            <a:r>
              <a:rPr lang="en-US" sz="1800" b="1" dirty="0">
                <a:effectLst/>
                <a:latin typeface="Tahoma" panose="020B0604030504040204" pitchFamily="34" charset="0"/>
                <a:ea typeface="Tahoma" panose="020B0604030504040204" pitchFamily="34" charset="0"/>
              </a:rPr>
              <a:t>Z adopted Gen X’s skepticism and Individuality</a:t>
            </a:r>
            <a:r>
              <a:rPr lang="en-US" sz="1800" dirty="0">
                <a:effectLst/>
                <a:latin typeface="Tahoma" panose="020B0604030504040204" pitchFamily="34" charset="0"/>
                <a:ea typeface="Tahoma" panose="020B0604030504040204" pitchFamily="34" charset="0"/>
              </a:rPr>
              <a:t> </a:t>
            </a:r>
          </a:p>
          <a:p>
            <a:pPr marL="0" marR="0">
              <a:spcBef>
                <a:spcPts val="30"/>
              </a:spcBef>
              <a:spcAft>
                <a:spcPts val="0"/>
              </a:spcAft>
            </a:pPr>
            <a:r>
              <a:rPr lang="en-US" sz="1800" dirty="0">
                <a:effectLst/>
                <a:latin typeface="Tahoma" panose="020B0604030504040204" pitchFamily="34" charset="0"/>
                <a:ea typeface="Tahoma" panose="020B0604030504040204" pitchFamily="34" charset="0"/>
              </a:rPr>
              <a:t> </a:t>
            </a:r>
          </a:p>
          <a:p>
            <a:pPr marL="342900" marR="1036955" lvl="0" indent="-342900">
              <a:lnSpc>
                <a:spcPts val="1450"/>
              </a:lnSpc>
              <a:spcBef>
                <a:spcPts val="0"/>
              </a:spcBef>
              <a:spcAft>
                <a:spcPts val="0"/>
              </a:spcAft>
              <a:buSzPts val="1200"/>
              <a:buFont typeface="Symbol" panose="05050102010706020507" pitchFamily="18" charset="2"/>
              <a:buChar char=""/>
              <a:tabLst>
                <a:tab pos="1371600" algn="l"/>
                <a:tab pos="1372235" algn="l"/>
              </a:tabLst>
            </a:pPr>
            <a:r>
              <a:rPr lang="en-US" sz="1800" dirty="0">
                <a:effectLst/>
                <a:latin typeface="Tahoma" panose="020B0604030504040204" pitchFamily="34" charset="0"/>
                <a:ea typeface="Symbol" panose="05050102010706020507" pitchFamily="18" charset="2"/>
                <a:cs typeface="Symbol" panose="05050102010706020507" pitchFamily="18" charset="2"/>
              </a:rPr>
              <a:t>They are more akin to their parents from Generation X – a smaller group with a skeptical, individualistic</a:t>
            </a:r>
            <a:r>
              <a:rPr lang="en-US" sz="1800" spc="-65" dirty="0">
                <a:effectLst/>
                <a:latin typeface="Tahoma" panose="020B0604030504040204" pitchFamily="34" charset="0"/>
                <a:ea typeface="Symbol" panose="05050102010706020507" pitchFamily="18" charset="2"/>
                <a:cs typeface="Symbol" panose="05050102010706020507" pitchFamily="18" charset="2"/>
              </a:rPr>
              <a:t> </a:t>
            </a:r>
            <a:r>
              <a:rPr lang="en-US" sz="1800" dirty="0">
                <a:effectLst/>
                <a:latin typeface="Tahoma" panose="020B0604030504040204" pitchFamily="34" charset="0"/>
                <a:ea typeface="Symbol" panose="05050102010706020507" pitchFamily="18" charset="2"/>
                <a:cs typeface="Symbol" panose="05050102010706020507" pitchFamily="18" charset="2"/>
              </a:rPr>
              <a:t>focus. (Knowing the return on their financial investment is critical to keeping them around. Helping them take advantage of member benefits like professional development and free learning/resources to support their practice is critical in their transition to professional membership—inform them early and often.)</a:t>
            </a:r>
          </a:p>
          <a:p>
            <a:pPr marL="342900" marR="0" lvl="0" indent="-342900">
              <a:lnSpc>
                <a:spcPts val="1465"/>
              </a:lnSpc>
              <a:spcBef>
                <a:spcPts val="0"/>
              </a:spcBef>
              <a:spcAft>
                <a:spcPts val="0"/>
              </a:spcAft>
              <a:buSzPts val="1200"/>
              <a:buFont typeface="Symbol" panose="05050102010706020507" pitchFamily="18" charset="2"/>
              <a:buChar char=""/>
              <a:tabLst>
                <a:tab pos="1371600" algn="l"/>
                <a:tab pos="1372235" algn="l"/>
              </a:tabLst>
            </a:pPr>
            <a:r>
              <a:rPr lang="en-US" sz="1800" dirty="0">
                <a:effectLst/>
                <a:latin typeface="Tahoma" panose="020B0604030504040204" pitchFamily="34" charset="0"/>
                <a:ea typeface="Symbol" panose="05050102010706020507" pitchFamily="18" charset="2"/>
                <a:cs typeface="Symbol" panose="05050102010706020507" pitchFamily="18" charset="2"/>
              </a:rPr>
              <a:t>Workplace engagement matters less to Gen Z than Millennials, but they crave mentorship. </a:t>
            </a:r>
          </a:p>
          <a:p>
            <a:pPr marL="342900" marR="1445895" lvl="0" indent="-342900">
              <a:lnSpc>
                <a:spcPts val="1450"/>
              </a:lnSpc>
              <a:spcBef>
                <a:spcPts val="45"/>
              </a:spcBef>
              <a:spcAft>
                <a:spcPts val="0"/>
              </a:spcAft>
              <a:buSzPts val="1200"/>
              <a:buFont typeface="Symbol" panose="05050102010706020507" pitchFamily="18" charset="2"/>
              <a:buChar char=""/>
              <a:tabLst>
                <a:tab pos="1371600" algn="l"/>
                <a:tab pos="1372235" algn="l"/>
              </a:tabLst>
            </a:pPr>
            <a:r>
              <a:rPr lang="en-US" sz="1800" dirty="0">
                <a:effectLst/>
                <a:latin typeface="Tahoma" panose="020B0604030504040204" pitchFamily="34" charset="0"/>
                <a:ea typeface="Symbol" panose="05050102010706020507" pitchFamily="18" charset="2"/>
                <a:cs typeface="Symbol" panose="05050102010706020507" pitchFamily="18" charset="2"/>
              </a:rPr>
              <a:t>Obviously, they would prefer to operate in an enjoyable environment, but financial stability takes</a:t>
            </a:r>
            <a:r>
              <a:rPr lang="en-US" sz="1800" spc="-65" dirty="0">
                <a:effectLst/>
                <a:latin typeface="Tahoma" panose="020B0604030504040204" pitchFamily="34" charset="0"/>
                <a:ea typeface="Symbol" panose="05050102010706020507" pitchFamily="18" charset="2"/>
                <a:cs typeface="Symbol" panose="05050102010706020507" pitchFamily="18" charset="2"/>
              </a:rPr>
              <a:t> </a:t>
            </a:r>
            <a:r>
              <a:rPr lang="en-US" sz="1800" dirty="0">
                <a:effectLst/>
                <a:latin typeface="Tahoma" panose="020B0604030504040204" pitchFamily="34" charset="0"/>
                <a:ea typeface="Symbol" panose="05050102010706020507" pitchFamily="18" charset="2"/>
                <a:cs typeface="Symbol" panose="05050102010706020507" pitchFamily="18" charset="2"/>
              </a:rPr>
              <a:t>precedence. We know education does not always offer promises of substantial pay—these students truly are passionate about this line of work and the communities they serve!</a:t>
            </a:r>
          </a:p>
          <a:p>
            <a:pPr marL="342900" marR="1419860" lvl="0" indent="-342900">
              <a:lnSpc>
                <a:spcPts val="1450"/>
              </a:lnSpc>
              <a:spcBef>
                <a:spcPts val="0"/>
              </a:spcBef>
              <a:spcAft>
                <a:spcPts val="0"/>
              </a:spcAft>
              <a:buSzPts val="1200"/>
              <a:buFont typeface="Symbol" panose="05050102010706020507" pitchFamily="18" charset="2"/>
              <a:buChar char=""/>
              <a:tabLst>
                <a:tab pos="1371600" algn="l"/>
                <a:tab pos="1372235" algn="l"/>
              </a:tabLst>
            </a:pPr>
            <a:r>
              <a:rPr lang="en-US" sz="1800" dirty="0">
                <a:effectLst/>
                <a:latin typeface="Tahoma" panose="020B0604030504040204" pitchFamily="34" charset="0"/>
                <a:ea typeface="Symbol" panose="05050102010706020507" pitchFamily="18" charset="2"/>
                <a:cs typeface="Symbol" panose="05050102010706020507" pitchFamily="18" charset="2"/>
              </a:rPr>
              <a:t>This financial focus likely stems in part from witnessing the struggles</a:t>
            </a:r>
            <a:r>
              <a:rPr lang="en-US" sz="1800" spc="-170" dirty="0">
                <a:effectLst/>
                <a:latin typeface="Tahoma" panose="020B0604030504040204" pitchFamily="34" charset="0"/>
                <a:ea typeface="Symbol" panose="05050102010706020507" pitchFamily="18" charset="2"/>
                <a:cs typeface="Symbol" panose="05050102010706020507" pitchFamily="18" charset="2"/>
              </a:rPr>
              <a:t> </a:t>
            </a:r>
            <a:r>
              <a:rPr lang="en-US" sz="1800" dirty="0">
                <a:effectLst/>
                <a:latin typeface="Tahoma" panose="020B0604030504040204" pitchFamily="34" charset="0"/>
                <a:ea typeface="Symbol" panose="05050102010706020507" pitchFamily="18" charset="2"/>
                <a:cs typeface="Symbol" panose="05050102010706020507" pitchFamily="18" charset="2"/>
              </a:rPr>
              <a:t>their parents</a:t>
            </a:r>
            <a:r>
              <a:rPr lang="en-US" sz="1800" spc="-35" dirty="0">
                <a:effectLst/>
                <a:latin typeface="Tahoma" panose="020B0604030504040204" pitchFamily="34" charset="0"/>
                <a:ea typeface="Symbol" panose="05050102010706020507" pitchFamily="18" charset="2"/>
                <a:cs typeface="Symbol" panose="05050102010706020507" pitchFamily="18" charset="2"/>
              </a:rPr>
              <a:t> </a:t>
            </a:r>
            <a:r>
              <a:rPr lang="en-US" sz="1800" dirty="0">
                <a:effectLst/>
                <a:latin typeface="Tahoma" panose="020B0604030504040204" pitchFamily="34" charset="0"/>
                <a:ea typeface="Symbol" panose="05050102010706020507" pitchFamily="18" charset="2"/>
                <a:cs typeface="Symbol" panose="05050102010706020507" pitchFamily="18" charset="2"/>
              </a:rPr>
              <a:t>faced.</a:t>
            </a:r>
          </a:p>
          <a:p>
            <a:pPr marL="0" marR="0">
              <a:spcBef>
                <a:spcPts val="30"/>
              </a:spcBef>
              <a:spcAft>
                <a:spcPts val="0"/>
              </a:spcAft>
            </a:pPr>
            <a:r>
              <a:rPr lang="en-US" sz="1800" b="1" dirty="0">
                <a:effectLst/>
                <a:latin typeface="Tahoma" panose="020B0604030504040204" pitchFamily="34" charset="0"/>
                <a:ea typeface="Tahoma" panose="020B0604030504040204" pitchFamily="34" charset="0"/>
              </a:rPr>
              <a:t> </a:t>
            </a:r>
            <a:endParaRPr lang="en-US" sz="1800" dirty="0">
              <a:effectLst/>
              <a:latin typeface="Tahoma" panose="020B0604030504040204" pitchFamily="34" charset="0"/>
              <a:ea typeface="Tahoma" panose="020B0604030504040204" pitchFamily="34" charset="0"/>
            </a:endParaRPr>
          </a:p>
          <a:p>
            <a:pPr marL="914400" marR="1137920">
              <a:spcBef>
                <a:spcPts val="0"/>
              </a:spcBef>
              <a:spcAft>
                <a:spcPts val="0"/>
              </a:spcAft>
              <a:tabLst>
                <a:tab pos="1371600" algn="l"/>
                <a:tab pos="1372235" algn="l"/>
              </a:tabLst>
            </a:pPr>
            <a:r>
              <a:rPr lang="en-US" sz="1800" b="1" dirty="0">
                <a:effectLst/>
                <a:latin typeface="Tahoma" panose="020B0604030504040204" pitchFamily="34" charset="0"/>
                <a:ea typeface="Tahoma" panose="020B0604030504040204" pitchFamily="34" charset="0"/>
              </a:rPr>
              <a:t>Gen Z embraces change</a:t>
            </a:r>
            <a:endParaRPr lang="en-US" sz="1800" dirty="0">
              <a:effectLst/>
              <a:latin typeface="Tahoma" panose="020B0604030504040204" pitchFamily="34" charset="0"/>
              <a:ea typeface="Tahoma" panose="020B0604030504040204" pitchFamily="34" charset="0"/>
            </a:endParaRPr>
          </a:p>
          <a:p>
            <a:pPr marL="342900" marR="1137920" lvl="0" indent="-342900">
              <a:lnSpc>
                <a:spcPts val="1450"/>
              </a:lnSpc>
              <a:spcBef>
                <a:spcPts val="0"/>
              </a:spcBef>
              <a:spcAft>
                <a:spcPts val="0"/>
              </a:spcAft>
              <a:buSzPts val="1200"/>
              <a:buFont typeface="Symbol" panose="05050102010706020507" pitchFamily="18" charset="2"/>
              <a:buChar char=""/>
              <a:tabLst>
                <a:tab pos="1371600" algn="l"/>
                <a:tab pos="1372235" algn="l"/>
              </a:tabLst>
            </a:pPr>
            <a:r>
              <a:rPr lang="en-US" sz="1800" dirty="0">
                <a:effectLst/>
                <a:latin typeface="Tahoma" panose="020B0604030504040204" pitchFamily="34" charset="0"/>
                <a:ea typeface="Symbol" panose="05050102010706020507" pitchFamily="18" charset="2"/>
                <a:cs typeface="Symbol" panose="05050102010706020507" pitchFamily="18" charset="2"/>
              </a:rPr>
              <a:t>They worry about their future and are much less concerned about typical</a:t>
            </a:r>
            <a:r>
              <a:rPr lang="en-US" sz="1800" spc="-140" dirty="0">
                <a:effectLst/>
                <a:latin typeface="Tahoma" panose="020B0604030504040204" pitchFamily="34" charset="0"/>
                <a:ea typeface="Symbol" panose="05050102010706020507" pitchFamily="18" charset="2"/>
                <a:cs typeface="Symbol" panose="05050102010706020507" pitchFamily="18" charset="2"/>
              </a:rPr>
              <a:t> </a:t>
            </a:r>
            <a:r>
              <a:rPr lang="en-US" sz="1800" dirty="0">
                <a:effectLst/>
                <a:latin typeface="Tahoma" panose="020B0604030504040204" pitchFamily="34" charset="0"/>
                <a:ea typeface="Symbol" panose="05050102010706020507" pitchFamily="18" charset="2"/>
                <a:cs typeface="Symbol" panose="05050102010706020507" pitchFamily="18" charset="2"/>
              </a:rPr>
              <a:t>teen problems than they are about becoming successful in the</a:t>
            </a:r>
            <a:r>
              <a:rPr lang="en-US" sz="1800" spc="-100" dirty="0">
                <a:effectLst/>
                <a:latin typeface="Tahoma" panose="020B0604030504040204" pitchFamily="34" charset="0"/>
                <a:ea typeface="Symbol" panose="05050102010706020507" pitchFamily="18" charset="2"/>
                <a:cs typeface="Symbol" panose="05050102010706020507" pitchFamily="18" charset="2"/>
              </a:rPr>
              <a:t> </a:t>
            </a:r>
            <a:r>
              <a:rPr lang="en-US" sz="1800" dirty="0">
                <a:effectLst/>
                <a:latin typeface="Tahoma" panose="020B0604030504040204" pitchFamily="34" charset="0"/>
                <a:ea typeface="Symbol" panose="05050102010706020507" pitchFamily="18" charset="2"/>
                <a:cs typeface="Symbol" panose="05050102010706020507" pitchFamily="18" charset="2"/>
              </a:rPr>
              <a:t>world.</a:t>
            </a:r>
          </a:p>
          <a:p>
            <a:pPr marL="342900" marR="1102995" lvl="0" indent="-342900">
              <a:lnSpc>
                <a:spcPts val="1450"/>
              </a:lnSpc>
              <a:spcBef>
                <a:spcPts val="0"/>
              </a:spcBef>
              <a:spcAft>
                <a:spcPts val="0"/>
              </a:spcAft>
              <a:buSzPts val="1200"/>
              <a:buFont typeface="Symbol" panose="05050102010706020507" pitchFamily="18" charset="2"/>
              <a:buChar char=""/>
              <a:tabLst>
                <a:tab pos="1371600" algn="l"/>
                <a:tab pos="1372235" algn="l"/>
              </a:tabLst>
            </a:pPr>
            <a:r>
              <a:rPr lang="en-US" sz="1800" dirty="0">
                <a:effectLst/>
                <a:latin typeface="Tahoma" panose="020B0604030504040204" pitchFamily="34" charset="0"/>
                <a:ea typeface="Symbol" panose="05050102010706020507" pitchFamily="18" charset="2"/>
                <a:cs typeface="Symbol" panose="05050102010706020507" pitchFamily="18" charset="2"/>
              </a:rPr>
              <a:t>The chaos and unrest in the political system have inspired them to want to</a:t>
            </a:r>
            <a:r>
              <a:rPr lang="en-US" sz="1800" spc="-140" dirty="0">
                <a:effectLst/>
                <a:latin typeface="Tahoma" panose="020B0604030504040204" pitchFamily="34" charset="0"/>
                <a:ea typeface="Symbol" panose="05050102010706020507" pitchFamily="18" charset="2"/>
                <a:cs typeface="Symbol" panose="05050102010706020507" pitchFamily="18" charset="2"/>
              </a:rPr>
              <a:t> </a:t>
            </a:r>
            <a:r>
              <a:rPr lang="en-US" sz="1800" dirty="0">
                <a:effectLst/>
                <a:latin typeface="Tahoma" panose="020B0604030504040204" pitchFamily="34" charset="0"/>
                <a:ea typeface="Symbol" panose="05050102010706020507" pitchFamily="18" charset="2"/>
                <a:cs typeface="Symbol" panose="05050102010706020507" pitchFamily="18" charset="2"/>
              </a:rPr>
              <a:t>get involved and make a difference. Regardless of which side of the aisle they are on, most of them are informed and passionate about the issues facing society today</a:t>
            </a:r>
          </a:p>
          <a:p>
            <a:pPr marL="914400" marR="940435">
              <a:spcBef>
                <a:spcPts val="550"/>
              </a:spcBef>
              <a:spcAft>
                <a:spcPts val="0"/>
              </a:spcAft>
              <a:tabLst>
                <a:tab pos="1371600" algn="l"/>
                <a:tab pos="1372235" algn="l"/>
              </a:tabLst>
            </a:pPr>
            <a:br>
              <a:rPr lang="en-US" sz="1800" dirty="0">
                <a:effectLst/>
                <a:latin typeface="Tahoma" panose="020B0604030504040204" pitchFamily="34" charset="0"/>
                <a:ea typeface="Tahoma" panose="020B0604030504040204" pitchFamily="34" charset="0"/>
              </a:rPr>
            </a:br>
            <a:r>
              <a:rPr lang="en-US" sz="1800" b="1" dirty="0">
                <a:effectLst/>
                <a:latin typeface="Tahoma" panose="020B0604030504040204" pitchFamily="34" charset="0"/>
                <a:ea typeface="Tahoma" panose="020B0604030504040204" pitchFamily="34" charset="0"/>
              </a:rPr>
              <a:t>Gen Z wants a voice</a:t>
            </a:r>
            <a:endParaRPr lang="en-US" sz="1800" dirty="0">
              <a:effectLst/>
              <a:latin typeface="Tahoma" panose="020B0604030504040204" pitchFamily="34" charset="0"/>
              <a:ea typeface="Tahoma" panose="020B0604030504040204" pitchFamily="34" charset="0"/>
            </a:endParaRPr>
          </a:p>
          <a:p>
            <a:pPr marL="342900" marR="940435" lvl="0" indent="-342900">
              <a:lnSpc>
                <a:spcPts val="1450"/>
              </a:lnSpc>
              <a:spcBef>
                <a:spcPts val="550"/>
              </a:spcBef>
              <a:spcAft>
                <a:spcPts val="0"/>
              </a:spcAft>
              <a:buSzPts val="1200"/>
              <a:buFont typeface="Symbol" panose="05050102010706020507" pitchFamily="18" charset="2"/>
              <a:buChar char=""/>
              <a:tabLst>
                <a:tab pos="1371600" algn="l"/>
                <a:tab pos="1372235" algn="l"/>
              </a:tabLst>
            </a:pPr>
            <a:r>
              <a:rPr lang="en-US" sz="1800" dirty="0">
                <a:effectLst/>
                <a:latin typeface="Tahoma" panose="020B0604030504040204" pitchFamily="34" charset="0"/>
                <a:ea typeface="Symbol" panose="05050102010706020507" pitchFamily="18" charset="2"/>
                <a:cs typeface="Symbol" panose="05050102010706020507" pitchFamily="18" charset="2"/>
              </a:rPr>
              <a:t>Given how socially aware and concerned its members are, Gen Z seeks roles</a:t>
            </a:r>
            <a:r>
              <a:rPr lang="en-US" sz="1800" spc="-130" dirty="0">
                <a:effectLst/>
                <a:latin typeface="Tahoma" panose="020B0604030504040204" pitchFamily="34" charset="0"/>
                <a:ea typeface="Symbol" panose="05050102010706020507" pitchFamily="18" charset="2"/>
                <a:cs typeface="Symbol" panose="05050102010706020507" pitchFamily="18" charset="2"/>
              </a:rPr>
              <a:t> </a:t>
            </a:r>
            <a:r>
              <a:rPr lang="en-US" sz="1800" dirty="0">
                <a:effectLst/>
                <a:latin typeface="Tahoma" panose="020B0604030504040204" pitchFamily="34" charset="0"/>
                <a:ea typeface="Symbol" panose="05050102010706020507" pitchFamily="18" charset="2"/>
                <a:cs typeface="Symbol" panose="05050102010706020507" pitchFamily="18" charset="2"/>
              </a:rPr>
              <a:t>that provide opportunities to contribute, create, lead and</a:t>
            </a:r>
            <a:r>
              <a:rPr lang="en-US" sz="1800" spc="-155" dirty="0">
                <a:effectLst/>
                <a:latin typeface="Tahoma" panose="020B0604030504040204" pitchFamily="34" charset="0"/>
                <a:ea typeface="Symbol" panose="05050102010706020507" pitchFamily="18" charset="2"/>
                <a:cs typeface="Symbol" panose="05050102010706020507" pitchFamily="18" charset="2"/>
              </a:rPr>
              <a:t> </a:t>
            </a:r>
            <a:r>
              <a:rPr lang="en-US" sz="1800" dirty="0">
                <a:effectLst/>
                <a:latin typeface="Tahoma" panose="020B0604030504040204" pitchFamily="34" charset="0"/>
                <a:ea typeface="Symbol" panose="05050102010706020507" pitchFamily="18" charset="2"/>
                <a:cs typeface="Symbol" panose="05050102010706020507" pitchFamily="18" charset="2"/>
              </a:rPr>
              <a:t>learn.</a:t>
            </a:r>
          </a:p>
          <a:p>
            <a:pPr marL="342900" marR="1089025" lvl="0" indent="-342900">
              <a:lnSpc>
                <a:spcPts val="1450"/>
              </a:lnSpc>
              <a:spcBef>
                <a:spcPts val="0"/>
              </a:spcBef>
              <a:spcAft>
                <a:spcPts val="0"/>
              </a:spcAft>
              <a:buSzPts val="1200"/>
              <a:buFont typeface="Symbol" panose="05050102010706020507" pitchFamily="18" charset="2"/>
              <a:buChar char=""/>
              <a:tabLst>
                <a:tab pos="1371600" algn="l"/>
                <a:tab pos="1372235" algn="l"/>
              </a:tabLst>
            </a:pPr>
            <a:r>
              <a:rPr lang="en-US" sz="1800" dirty="0">
                <a:effectLst/>
                <a:latin typeface="Tahoma" panose="020B0604030504040204" pitchFamily="34" charset="0"/>
                <a:ea typeface="Symbol" panose="05050102010706020507" pitchFamily="18" charset="2"/>
                <a:cs typeface="Symbol" panose="05050102010706020507" pitchFamily="18" charset="2"/>
              </a:rPr>
              <a:t>They are an exceptionally creative bunch and it is important to give time and freedom to come up with innovative ideas and accept that, despite their</a:t>
            </a:r>
            <a:r>
              <a:rPr lang="en-US" sz="1800" spc="-175" dirty="0">
                <a:effectLst/>
                <a:latin typeface="Tahoma" panose="020B0604030504040204" pitchFamily="34" charset="0"/>
                <a:ea typeface="Symbol" panose="05050102010706020507" pitchFamily="18" charset="2"/>
                <a:cs typeface="Symbol" panose="05050102010706020507" pitchFamily="18" charset="2"/>
              </a:rPr>
              <a:t> </a:t>
            </a:r>
            <a:r>
              <a:rPr lang="en-US" sz="1800" dirty="0">
                <a:effectLst/>
                <a:latin typeface="Tahoma" panose="020B0604030504040204" pitchFamily="34" charset="0"/>
                <a:ea typeface="Symbol" panose="05050102010706020507" pitchFamily="18" charset="2"/>
                <a:cs typeface="Symbol" panose="05050102010706020507" pitchFamily="18" charset="2"/>
              </a:rPr>
              <a:t>young age, they have valuable insights and skills to</a:t>
            </a:r>
            <a:r>
              <a:rPr lang="en-US" sz="1800" spc="-80" dirty="0">
                <a:effectLst/>
                <a:latin typeface="Tahoma" panose="020B0604030504040204" pitchFamily="34" charset="0"/>
                <a:ea typeface="Symbol" panose="05050102010706020507" pitchFamily="18" charset="2"/>
                <a:cs typeface="Symbol" panose="05050102010706020507" pitchFamily="18" charset="2"/>
              </a:rPr>
              <a:t> </a:t>
            </a:r>
            <a:r>
              <a:rPr lang="en-US" sz="1800" dirty="0">
                <a:effectLst/>
                <a:latin typeface="Tahoma" panose="020B0604030504040204" pitchFamily="34" charset="0"/>
                <a:ea typeface="Symbol" panose="05050102010706020507" pitchFamily="18" charset="2"/>
                <a:cs typeface="Symbol" panose="05050102010706020507" pitchFamily="18" charset="2"/>
              </a:rPr>
              <a:t>offer.</a:t>
            </a:r>
          </a:p>
          <a:p>
            <a:pPr marL="914400" marR="940435">
              <a:spcBef>
                <a:spcPts val="550"/>
              </a:spcBef>
              <a:spcAft>
                <a:spcPts val="0"/>
              </a:spcAft>
              <a:tabLst>
                <a:tab pos="1371600" algn="l"/>
                <a:tab pos="1372235" algn="l"/>
              </a:tabLst>
            </a:pPr>
            <a:r>
              <a:rPr lang="en-US" sz="1800" b="1" dirty="0">
                <a:effectLst/>
                <a:latin typeface="Tahoma" panose="020B0604030504040204" pitchFamily="34" charset="0"/>
                <a:ea typeface="Tahoma" panose="020B0604030504040204" pitchFamily="34" charset="0"/>
              </a:rPr>
              <a:t>Gen Z is connected</a:t>
            </a:r>
            <a:endParaRPr lang="en-US" sz="1800" dirty="0">
              <a:effectLst/>
              <a:latin typeface="Tahoma" panose="020B0604030504040204" pitchFamily="34" charset="0"/>
              <a:ea typeface="Tahoma" panose="020B0604030504040204" pitchFamily="34" charset="0"/>
            </a:endParaRPr>
          </a:p>
          <a:p>
            <a:pPr marL="0" marR="0">
              <a:spcBef>
                <a:spcPts val="45"/>
              </a:spcBef>
              <a:spcAft>
                <a:spcPts val="0"/>
              </a:spcAft>
            </a:pPr>
            <a:r>
              <a:rPr lang="en-US" sz="1800" dirty="0">
                <a:effectLst/>
                <a:latin typeface="Tahoma" panose="020B0604030504040204" pitchFamily="34" charset="0"/>
                <a:ea typeface="Tahoma" panose="020B0604030504040204" pitchFamily="34" charset="0"/>
              </a:rPr>
              <a:t> </a:t>
            </a:r>
          </a:p>
          <a:p>
            <a:pPr marL="342900" marR="0" lvl="0" indent="-342900">
              <a:lnSpc>
                <a:spcPts val="1465"/>
              </a:lnSpc>
              <a:spcBef>
                <a:spcPts val="0"/>
              </a:spcBef>
              <a:spcAft>
                <a:spcPts val="0"/>
              </a:spcAft>
              <a:buSzPts val="1200"/>
              <a:buFont typeface="Symbol" panose="05050102010706020507" pitchFamily="18" charset="2"/>
              <a:buChar char=""/>
              <a:tabLst>
                <a:tab pos="1371600" algn="l"/>
                <a:tab pos="1372235" algn="l"/>
              </a:tabLst>
            </a:pPr>
            <a:r>
              <a:rPr lang="en-US" sz="1800" dirty="0">
                <a:effectLst/>
                <a:latin typeface="Tahoma" panose="020B0604030504040204" pitchFamily="34" charset="0"/>
                <a:ea typeface="Symbol" panose="05050102010706020507" pitchFamily="18" charset="2"/>
                <a:cs typeface="Symbol" panose="05050102010706020507" pitchFamily="18" charset="2"/>
              </a:rPr>
              <a:t>While it’s often assumed that Gen Z is focused solely on technology, talking</a:t>
            </a:r>
            <a:r>
              <a:rPr lang="en-US" sz="1800" spc="-105" dirty="0">
                <a:effectLst/>
                <a:latin typeface="Tahoma" panose="020B0604030504040204" pitchFamily="34" charset="0"/>
                <a:ea typeface="Symbol" panose="05050102010706020507" pitchFamily="18" charset="2"/>
                <a:cs typeface="Symbol" panose="05050102010706020507" pitchFamily="18" charset="2"/>
              </a:rPr>
              <a:t> </a:t>
            </a:r>
            <a:r>
              <a:rPr lang="en-US" sz="1800" dirty="0">
                <a:effectLst/>
                <a:latin typeface="Tahoma" panose="020B0604030504040204" pitchFamily="34" charset="0"/>
                <a:ea typeface="Symbol" panose="05050102010706020507" pitchFamily="18" charset="2"/>
                <a:cs typeface="Symbol" panose="05050102010706020507" pitchFamily="18" charset="2"/>
              </a:rPr>
              <a:t>face</a:t>
            </a:r>
          </a:p>
          <a:p>
            <a:pPr marL="1371600" marR="0">
              <a:lnSpc>
                <a:spcPts val="1440"/>
              </a:lnSpc>
              <a:spcBef>
                <a:spcPts val="0"/>
              </a:spcBef>
              <a:spcAft>
                <a:spcPts val="0"/>
              </a:spcAft>
            </a:pPr>
            <a:r>
              <a:rPr lang="en-US" sz="1800" dirty="0">
                <a:effectLst/>
                <a:latin typeface="Tahoma" panose="020B0604030504040204" pitchFamily="34" charset="0"/>
                <a:ea typeface="Tahoma" panose="020B0604030504040204" pitchFamily="34" charset="0"/>
              </a:rPr>
              <a:t>to face is their preferred method of communication.</a:t>
            </a:r>
          </a:p>
          <a:p>
            <a:pPr marL="342900" marR="979170" lvl="0" indent="-342900">
              <a:lnSpc>
                <a:spcPts val="1450"/>
              </a:lnSpc>
              <a:spcBef>
                <a:spcPts val="45"/>
              </a:spcBef>
              <a:spcAft>
                <a:spcPts val="0"/>
              </a:spcAft>
              <a:buSzPts val="1200"/>
              <a:buFont typeface="Symbol" panose="05050102010706020507" pitchFamily="18" charset="2"/>
              <a:buChar char=""/>
              <a:tabLst>
                <a:tab pos="1371600" algn="l"/>
                <a:tab pos="1372235" algn="l"/>
              </a:tabLst>
            </a:pPr>
            <a:r>
              <a:rPr lang="en-US" sz="1800" dirty="0">
                <a:effectLst/>
                <a:latin typeface="Tahoma" panose="020B0604030504040204" pitchFamily="34" charset="0"/>
                <a:ea typeface="Symbol" panose="05050102010706020507" pitchFamily="18" charset="2"/>
                <a:cs typeface="Symbol" panose="05050102010706020507" pitchFamily="18" charset="2"/>
              </a:rPr>
              <a:t>When they are communicating about something that matters to them, they seek authenticity and honesty, which are best achieved in</a:t>
            </a:r>
            <a:r>
              <a:rPr lang="en-US" sz="1800" spc="-100" dirty="0">
                <a:effectLst/>
                <a:latin typeface="Tahoma" panose="020B0604030504040204" pitchFamily="34" charset="0"/>
                <a:ea typeface="Symbol" panose="05050102010706020507" pitchFamily="18" charset="2"/>
                <a:cs typeface="Symbol" panose="05050102010706020507" pitchFamily="18" charset="2"/>
              </a:rPr>
              <a:t> </a:t>
            </a:r>
            <a:r>
              <a:rPr lang="en-US" sz="1800" dirty="0">
                <a:effectLst/>
                <a:latin typeface="Tahoma" panose="020B0604030504040204" pitchFamily="34" charset="0"/>
                <a:ea typeface="Symbol" panose="05050102010706020507" pitchFamily="18" charset="2"/>
                <a:cs typeface="Symbol" panose="05050102010706020507" pitchFamily="18" charset="2"/>
              </a:rPr>
              <a:t>person.</a:t>
            </a:r>
          </a:p>
          <a:p>
            <a:pPr marL="342900" marR="944245" lvl="0" indent="-342900">
              <a:lnSpc>
                <a:spcPts val="1450"/>
              </a:lnSpc>
              <a:spcBef>
                <a:spcPts val="0"/>
              </a:spcBef>
              <a:spcAft>
                <a:spcPts val="0"/>
              </a:spcAft>
              <a:buSzPts val="1200"/>
              <a:buFont typeface="Symbol" panose="05050102010706020507" pitchFamily="18" charset="2"/>
              <a:buChar char=""/>
              <a:tabLst>
                <a:tab pos="1371600" algn="l"/>
                <a:tab pos="1372235" algn="l"/>
              </a:tabLst>
            </a:pPr>
            <a:r>
              <a:rPr lang="en-US" sz="1800" dirty="0">
                <a:effectLst/>
                <a:latin typeface="Tahoma" panose="020B0604030504040204" pitchFamily="34" charset="0"/>
                <a:ea typeface="Symbol" panose="05050102010706020507" pitchFamily="18" charset="2"/>
                <a:cs typeface="Symbol" panose="05050102010706020507" pitchFamily="18" charset="2"/>
              </a:rPr>
              <a:t>Successfully engaging with Gen Z requires striking a balance between</a:t>
            </a:r>
            <a:r>
              <a:rPr lang="en-US" sz="1800" spc="-160" dirty="0">
                <a:effectLst/>
                <a:latin typeface="Tahoma" panose="020B0604030504040204" pitchFamily="34" charset="0"/>
                <a:ea typeface="Symbol" panose="05050102010706020507" pitchFamily="18" charset="2"/>
                <a:cs typeface="Symbol" panose="05050102010706020507" pitchFamily="18" charset="2"/>
              </a:rPr>
              <a:t> </a:t>
            </a:r>
            <a:r>
              <a:rPr lang="en-US" sz="1800" dirty="0">
                <a:effectLst/>
                <a:latin typeface="Tahoma" panose="020B0604030504040204" pitchFamily="34" charset="0"/>
                <a:ea typeface="Symbol" panose="05050102010706020507" pitchFamily="18" charset="2"/>
                <a:cs typeface="Symbol" panose="05050102010706020507" pitchFamily="18" charset="2"/>
              </a:rPr>
              <a:t>conversing directly and engaging</a:t>
            </a:r>
            <a:r>
              <a:rPr lang="en-US" sz="1800" spc="-25" dirty="0">
                <a:effectLst/>
                <a:latin typeface="Tahoma" panose="020B0604030504040204" pitchFamily="34" charset="0"/>
                <a:ea typeface="Symbol" panose="05050102010706020507" pitchFamily="18" charset="2"/>
                <a:cs typeface="Symbol" panose="05050102010706020507" pitchFamily="18" charset="2"/>
              </a:rPr>
              <a:t> </a:t>
            </a:r>
            <a:r>
              <a:rPr lang="en-US" sz="1800" dirty="0">
                <a:effectLst/>
                <a:latin typeface="Tahoma" panose="020B0604030504040204" pitchFamily="34" charset="0"/>
                <a:ea typeface="Symbol" panose="05050102010706020507" pitchFamily="18" charset="2"/>
                <a:cs typeface="Symbol" panose="05050102010706020507" pitchFamily="18" charset="2"/>
              </a:rPr>
              <a:t>online.</a:t>
            </a:r>
          </a:p>
          <a:p>
            <a:pPr marL="0" marR="940435">
              <a:spcBef>
                <a:spcPts val="550"/>
              </a:spcBef>
              <a:spcAft>
                <a:spcPts val="0"/>
              </a:spcAft>
              <a:tabLst>
                <a:tab pos="1371600" algn="l"/>
                <a:tab pos="1372235" algn="l"/>
              </a:tabLst>
            </a:pPr>
            <a:r>
              <a:rPr lang="en-US" sz="1800" b="1" dirty="0">
                <a:effectLst/>
                <a:latin typeface="Tahoma" panose="020B0604030504040204" pitchFamily="34" charset="0"/>
                <a:ea typeface="Tahoma" panose="020B0604030504040204" pitchFamily="34" charset="0"/>
              </a:rPr>
              <a:t> </a:t>
            </a:r>
            <a:endParaRPr lang="en-US" sz="1800" dirty="0">
              <a:effectLst/>
              <a:latin typeface="Tahoma" panose="020B0604030504040204" pitchFamily="34" charset="0"/>
              <a:ea typeface="Tahoma" panose="020B0604030504040204" pitchFamily="34" charset="0"/>
            </a:endParaRPr>
          </a:p>
          <a:p>
            <a:pPr marL="914400" marR="940435">
              <a:spcBef>
                <a:spcPts val="550"/>
              </a:spcBef>
              <a:spcAft>
                <a:spcPts val="0"/>
              </a:spcAft>
              <a:tabLst>
                <a:tab pos="1371600" algn="l"/>
                <a:tab pos="1372235" algn="l"/>
              </a:tabLst>
            </a:pPr>
            <a:r>
              <a:rPr lang="en-US" sz="1800" b="1" dirty="0">
                <a:effectLst/>
                <a:latin typeface="Tahoma" panose="020B0604030504040204" pitchFamily="34" charset="0"/>
                <a:ea typeface="Tahoma" panose="020B0604030504040204" pitchFamily="34" charset="0"/>
              </a:rPr>
              <a:t>Gen Z keeps score</a:t>
            </a:r>
            <a:endParaRPr lang="en-US" sz="1800" dirty="0">
              <a:effectLst/>
              <a:latin typeface="Tahoma" panose="020B0604030504040204" pitchFamily="34" charset="0"/>
              <a:ea typeface="Tahoma" panose="020B0604030504040204" pitchFamily="34" charset="0"/>
            </a:endParaRPr>
          </a:p>
          <a:p>
            <a:pPr marL="342900" marR="0" lvl="0" indent="-342900">
              <a:lnSpc>
                <a:spcPts val="1465"/>
              </a:lnSpc>
              <a:spcBef>
                <a:spcPts val="500"/>
              </a:spcBef>
              <a:spcAft>
                <a:spcPts val="0"/>
              </a:spcAft>
              <a:buSzPts val="1200"/>
              <a:buFont typeface="Symbol" panose="05050102010706020507" pitchFamily="18" charset="2"/>
              <a:buChar char=""/>
              <a:tabLst>
                <a:tab pos="1371600" algn="l"/>
                <a:tab pos="1372235" algn="l"/>
              </a:tabLst>
            </a:pPr>
            <a:r>
              <a:rPr lang="en-US" sz="1800" dirty="0">
                <a:effectLst/>
                <a:latin typeface="Tahoma" panose="020B0604030504040204" pitchFamily="34" charset="0"/>
                <a:ea typeface="Symbol" panose="05050102010706020507" pitchFamily="18" charset="2"/>
                <a:cs typeface="Symbol" panose="05050102010706020507" pitchFamily="18" charset="2"/>
              </a:rPr>
              <a:t>Although members of Gen Z don’t necessarily need a pat on the back, it’s</a:t>
            </a:r>
            <a:r>
              <a:rPr lang="en-US" sz="1800" spc="-110" dirty="0">
                <a:effectLst/>
                <a:latin typeface="Tahoma" panose="020B0604030504040204" pitchFamily="34" charset="0"/>
                <a:ea typeface="Symbol" panose="05050102010706020507" pitchFamily="18" charset="2"/>
                <a:cs typeface="Symbol" panose="05050102010706020507" pitchFamily="18" charset="2"/>
              </a:rPr>
              <a:t> </a:t>
            </a:r>
            <a:r>
              <a:rPr lang="en-US" sz="1800" dirty="0">
                <a:effectLst/>
                <a:latin typeface="Tahoma" panose="020B0604030504040204" pitchFamily="34" charset="0"/>
                <a:ea typeface="Symbol" panose="05050102010706020507" pitchFamily="18" charset="2"/>
                <a:cs typeface="Symbol" panose="05050102010706020507" pitchFamily="18" charset="2"/>
              </a:rPr>
              <a:t>human</a:t>
            </a:r>
          </a:p>
          <a:p>
            <a:pPr marL="1371600" marR="0">
              <a:lnSpc>
                <a:spcPts val="1440"/>
              </a:lnSpc>
              <a:spcBef>
                <a:spcPts val="0"/>
              </a:spcBef>
              <a:spcAft>
                <a:spcPts val="0"/>
              </a:spcAft>
            </a:pPr>
            <a:r>
              <a:rPr lang="en-US" sz="1800" dirty="0">
                <a:effectLst/>
                <a:latin typeface="Tahoma" panose="020B0604030504040204" pitchFamily="34" charset="0"/>
                <a:ea typeface="Tahoma" panose="020B0604030504040204" pitchFamily="34" charset="0"/>
              </a:rPr>
              <a:t>nature to want to feel appreciated.</a:t>
            </a:r>
          </a:p>
          <a:p>
            <a:pPr marL="342900" marR="0" lvl="0" indent="-342900">
              <a:lnSpc>
                <a:spcPts val="1470"/>
              </a:lnSpc>
              <a:spcBef>
                <a:spcPts val="0"/>
              </a:spcBef>
              <a:spcAft>
                <a:spcPts val="0"/>
              </a:spcAft>
              <a:buSzPts val="1200"/>
              <a:buFont typeface="Symbol" panose="05050102010706020507" pitchFamily="18" charset="2"/>
              <a:buChar char=""/>
              <a:tabLst>
                <a:tab pos="1371600" algn="l"/>
                <a:tab pos="1372235" algn="l"/>
              </a:tabLst>
            </a:pPr>
            <a:r>
              <a:rPr lang="en-US" sz="1800" dirty="0">
                <a:effectLst/>
                <a:latin typeface="Tahoma" panose="020B0604030504040204" pitchFamily="34" charset="0"/>
                <a:ea typeface="Symbol" panose="05050102010706020507" pitchFamily="18" charset="2"/>
                <a:cs typeface="Symbol" panose="05050102010706020507" pitchFamily="18" charset="2"/>
              </a:rPr>
              <a:t>They tend to work best up against a</a:t>
            </a:r>
            <a:r>
              <a:rPr lang="en-US" sz="1800" spc="-65" dirty="0">
                <a:effectLst/>
                <a:latin typeface="Tahoma" panose="020B0604030504040204" pitchFamily="34" charset="0"/>
                <a:ea typeface="Symbol" panose="05050102010706020507" pitchFamily="18" charset="2"/>
                <a:cs typeface="Symbol" panose="05050102010706020507" pitchFamily="18" charset="2"/>
              </a:rPr>
              <a:t> </a:t>
            </a:r>
            <a:r>
              <a:rPr lang="en-US" sz="1800" dirty="0">
                <a:effectLst/>
                <a:latin typeface="Tahoma" panose="020B0604030504040204" pitchFamily="34" charset="0"/>
                <a:ea typeface="Symbol" panose="05050102010706020507" pitchFamily="18" charset="2"/>
                <a:cs typeface="Symbol" panose="05050102010706020507" pitchFamily="18" charset="2"/>
              </a:rPr>
              <a:t>deadline.</a:t>
            </a:r>
          </a:p>
          <a:p>
            <a:pPr marL="342900" marR="0" lvl="0" indent="-342900">
              <a:lnSpc>
                <a:spcPts val="1460"/>
              </a:lnSpc>
              <a:spcBef>
                <a:spcPts val="0"/>
              </a:spcBef>
              <a:spcAft>
                <a:spcPts val="0"/>
              </a:spcAft>
              <a:buSzPts val="1200"/>
              <a:buFont typeface="Symbol" panose="05050102010706020507" pitchFamily="18" charset="2"/>
              <a:buChar char=""/>
              <a:tabLst>
                <a:tab pos="1371600" algn="l"/>
                <a:tab pos="1372235" algn="l"/>
              </a:tabLst>
            </a:pPr>
            <a:r>
              <a:rPr lang="en-US" sz="1800" dirty="0">
                <a:effectLst/>
                <a:latin typeface="Tahoma" panose="020B0604030504040204" pitchFamily="34" charset="0"/>
                <a:ea typeface="Symbol" panose="05050102010706020507" pitchFamily="18" charset="2"/>
                <a:cs typeface="Symbol" panose="05050102010706020507" pitchFamily="18" charset="2"/>
              </a:rPr>
              <a:t>They will put everything on the line to</a:t>
            </a:r>
            <a:r>
              <a:rPr lang="en-US" sz="1800" spc="-100" dirty="0">
                <a:effectLst/>
                <a:latin typeface="Tahoma" panose="020B0604030504040204" pitchFamily="34" charset="0"/>
                <a:ea typeface="Symbol" panose="05050102010706020507" pitchFamily="18" charset="2"/>
                <a:cs typeface="Symbol" panose="05050102010706020507" pitchFamily="18" charset="2"/>
              </a:rPr>
              <a:t> </a:t>
            </a:r>
            <a:r>
              <a:rPr lang="en-US" sz="1800" dirty="0">
                <a:effectLst/>
                <a:latin typeface="Tahoma" panose="020B0604030504040204" pitchFamily="34" charset="0"/>
                <a:ea typeface="Symbol" panose="05050102010706020507" pitchFamily="18" charset="2"/>
                <a:cs typeface="Symbol" panose="05050102010706020507" pitchFamily="18" charset="2"/>
              </a:rPr>
              <a:t>win.</a:t>
            </a:r>
          </a:p>
          <a:p>
            <a:pPr marL="342900" marR="0" lvl="0" indent="-342900">
              <a:lnSpc>
                <a:spcPts val="1450"/>
              </a:lnSpc>
              <a:spcBef>
                <a:spcPts val="0"/>
              </a:spcBef>
              <a:spcAft>
                <a:spcPts val="0"/>
              </a:spcAft>
              <a:buSzPts val="1200"/>
              <a:buFont typeface="Symbol" panose="05050102010706020507" pitchFamily="18" charset="2"/>
              <a:buChar char=""/>
              <a:tabLst>
                <a:tab pos="1371600" algn="l"/>
                <a:tab pos="1372235" algn="l"/>
              </a:tabLst>
            </a:pPr>
            <a:r>
              <a:rPr lang="en-US" sz="1800" dirty="0">
                <a:effectLst/>
                <a:latin typeface="Tahoma" panose="020B0604030504040204" pitchFamily="34" charset="0"/>
                <a:ea typeface="Symbol" panose="05050102010706020507" pitchFamily="18" charset="2"/>
                <a:cs typeface="Symbol" panose="05050102010706020507" pitchFamily="18" charset="2"/>
              </a:rPr>
              <a:t>Their competitive nature applies to almost</a:t>
            </a:r>
            <a:r>
              <a:rPr lang="en-US" sz="1800" spc="-105" dirty="0">
                <a:effectLst/>
                <a:latin typeface="Tahoma" panose="020B0604030504040204" pitchFamily="34" charset="0"/>
                <a:ea typeface="Symbol" panose="05050102010706020507" pitchFamily="18" charset="2"/>
                <a:cs typeface="Symbol" panose="05050102010706020507" pitchFamily="18" charset="2"/>
              </a:rPr>
              <a:t> </a:t>
            </a:r>
            <a:r>
              <a:rPr lang="en-US" sz="1800" dirty="0">
                <a:effectLst/>
                <a:latin typeface="Tahoma" panose="020B0604030504040204" pitchFamily="34" charset="0"/>
                <a:ea typeface="Symbol" panose="05050102010706020507" pitchFamily="18" charset="2"/>
                <a:cs typeface="Symbol" panose="05050102010706020507" pitchFamily="18" charset="2"/>
              </a:rPr>
              <a:t>everything.</a:t>
            </a:r>
          </a:p>
          <a:p>
            <a:pPr marL="342900" marR="0" lvl="0" indent="-342900">
              <a:lnSpc>
                <a:spcPts val="1460"/>
              </a:lnSpc>
              <a:spcBef>
                <a:spcPts val="0"/>
              </a:spcBef>
              <a:spcAft>
                <a:spcPts val="0"/>
              </a:spcAft>
              <a:buSzPts val="1200"/>
              <a:buFont typeface="Symbol" panose="05050102010706020507" pitchFamily="18" charset="2"/>
              <a:buChar char=""/>
              <a:tabLst>
                <a:tab pos="1371600" algn="l"/>
                <a:tab pos="1372235" algn="l"/>
              </a:tabLst>
            </a:pPr>
            <a:r>
              <a:rPr lang="en-US" sz="1800" dirty="0">
                <a:effectLst/>
                <a:latin typeface="Tahoma" panose="020B0604030504040204" pitchFamily="34" charset="0"/>
                <a:ea typeface="Symbol" panose="05050102010706020507" pitchFamily="18" charset="2"/>
                <a:cs typeface="Symbol" panose="05050102010706020507" pitchFamily="18" charset="2"/>
              </a:rPr>
              <a:t>They are accustomed to getting immediate</a:t>
            </a:r>
            <a:r>
              <a:rPr lang="en-US" sz="1800" spc="-115" dirty="0">
                <a:effectLst/>
                <a:latin typeface="Tahoma" panose="020B0604030504040204" pitchFamily="34" charset="0"/>
                <a:ea typeface="Symbol" panose="05050102010706020507" pitchFamily="18" charset="2"/>
                <a:cs typeface="Symbol" panose="05050102010706020507" pitchFamily="18" charset="2"/>
              </a:rPr>
              <a:t> </a:t>
            </a:r>
            <a:r>
              <a:rPr lang="en-US" sz="1800" dirty="0">
                <a:effectLst/>
                <a:latin typeface="Tahoma" panose="020B0604030504040204" pitchFamily="34" charset="0"/>
                <a:ea typeface="Symbol" panose="05050102010706020507" pitchFamily="18" charset="2"/>
                <a:cs typeface="Symbol" panose="05050102010706020507" pitchFamily="18" charset="2"/>
              </a:rPr>
              <a:t>feedback.</a:t>
            </a:r>
          </a:p>
          <a:p>
            <a:endParaRPr lang="en-US" dirty="0"/>
          </a:p>
        </p:txBody>
      </p:sp>
      <p:sp>
        <p:nvSpPr>
          <p:cNvPr id="4" name="Slide Number Placeholder 3"/>
          <p:cNvSpPr>
            <a:spLocks noGrp="1"/>
          </p:cNvSpPr>
          <p:nvPr>
            <p:ph type="sldNum" sz="quarter" idx="5"/>
          </p:nvPr>
        </p:nvSpPr>
        <p:spPr/>
        <p:txBody>
          <a:bodyPr/>
          <a:lstStyle/>
          <a:p>
            <a:fld id="{20E77304-F0AF-4D45-BBA4-480E7CA91B63}" type="slidenum">
              <a:rPr lang="en-US" smtClean="0"/>
              <a:pPr/>
              <a:t>11</a:t>
            </a:fld>
            <a:endParaRPr lang="en-US"/>
          </a:p>
        </p:txBody>
      </p:sp>
    </p:spTree>
    <p:extLst>
      <p:ext uri="{BB962C8B-B14F-4D97-AF65-F5344CB8AC3E}">
        <p14:creationId xmlns:p14="http://schemas.microsoft.com/office/powerpoint/2010/main" val="2797421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https://www.usnews.com/education/best-colleges/articles/a-college-guide-for-nontraditional-students#:~:text=College%20students%20may%20be%20classified,the%20National%20Center%20for%20Education</a:t>
            </a:r>
          </a:p>
        </p:txBody>
      </p:sp>
      <p:sp>
        <p:nvSpPr>
          <p:cNvPr id="4" name="Slide Number Placeholder 3"/>
          <p:cNvSpPr>
            <a:spLocks noGrp="1"/>
          </p:cNvSpPr>
          <p:nvPr>
            <p:ph type="sldNum" sz="quarter" idx="5"/>
          </p:nvPr>
        </p:nvSpPr>
        <p:spPr/>
        <p:txBody>
          <a:bodyPr/>
          <a:lstStyle/>
          <a:p>
            <a:fld id="{20E77304-F0AF-4D45-BBA4-480E7CA91B63}" type="slidenum">
              <a:rPr lang="en-US" smtClean="0"/>
              <a:pPr/>
              <a:t>12</a:t>
            </a:fld>
            <a:endParaRPr lang="en-US"/>
          </a:p>
        </p:txBody>
      </p:sp>
    </p:spTree>
    <p:extLst>
      <p:ext uri="{BB962C8B-B14F-4D97-AF65-F5344CB8AC3E}">
        <p14:creationId xmlns:p14="http://schemas.microsoft.com/office/powerpoint/2010/main" val="127583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E77304-F0AF-4D45-BBA4-480E7CA91B63}" type="slidenum">
              <a:rPr lang="en-US" smtClean="0"/>
              <a:pPr/>
              <a:t>15</a:t>
            </a:fld>
            <a:endParaRPr lang="en-US"/>
          </a:p>
        </p:txBody>
      </p:sp>
    </p:spTree>
    <p:extLst>
      <p:ext uri="{BB962C8B-B14F-4D97-AF65-F5344CB8AC3E}">
        <p14:creationId xmlns:p14="http://schemas.microsoft.com/office/powerpoint/2010/main" val="2036440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1752600"/>
            <a:ext cx="6477000" cy="1828800"/>
          </a:xfrm>
        </p:spPr>
        <p:txBody>
          <a:bodyPr anchor="b"/>
          <a:lstStyle>
            <a:lvl1pPr>
              <a:defRPr cap="all" baseline="0">
                <a:solidFill>
                  <a:srgbClr val="063772"/>
                </a:solidFill>
              </a:defRPr>
            </a:lvl1pPr>
          </a:lstStyle>
          <a:p>
            <a:r>
              <a:rPr kumimoji="0" lang="en-US"/>
              <a:t>Click to edit Master title style</a:t>
            </a:r>
            <a:endParaRPr kumimoji="0" lang="en-US" dirty="0"/>
          </a:p>
        </p:txBody>
      </p:sp>
      <p:sp>
        <p:nvSpPr>
          <p:cNvPr id="9" name="Subtitle 8"/>
          <p:cNvSpPr>
            <a:spLocks noGrp="1"/>
          </p:cNvSpPr>
          <p:nvPr>
            <p:ph type="subTitle" idx="1"/>
          </p:nvPr>
        </p:nvSpPr>
        <p:spPr>
          <a:xfrm>
            <a:off x="2362200" y="5105400"/>
            <a:ext cx="6705600" cy="685800"/>
          </a:xfrm>
        </p:spPr>
        <p:txBody>
          <a:bodyPr anchor="ctr">
            <a:normAutofit/>
          </a:bodyPr>
          <a:lstStyle>
            <a:lvl1pPr marL="0" indent="0" algn="l">
              <a:buNone/>
              <a:defRPr sz="2600">
                <a:solidFill>
                  <a:schemeClr val="bg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17" name="Footer Placeholder 16"/>
          <p:cNvSpPr>
            <a:spLocks noGrp="1"/>
          </p:cNvSpPr>
          <p:nvPr>
            <p:ph type="ftr" sz="quarter" idx="11"/>
          </p:nvPr>
        </p:nvSpPr>
        <p:spPr>
          <a:xfrm>
            <a:off x="6324599" y="236538"/>
            <a:ext cx="1628193"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18394EC-998F-4A75-A298-338FFE107B74}"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solidFill>
                  <a:schemeClr val="tx2"/>
                </a:solidFill>
              </a:defRPr>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9" name="Rectangle 8"/>
          <p:cNvSpPr/>
          <p:nvPr/>
        </p:nvSpPr>
        <p:spPr>
          <a:xfrm>
            <a:off x="-9144" y="4663440"/>
            <a:ext cx="1463040" cy="713232"/>
          </a:xfrm>
          <a:prstGeom prst="rect">
            <a:avLst/>
          </a:prstGeom>
          <a:solidFill>
            <a:srgbClr val="99201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6248400" y="6248400"/>
            <a:ext cx="2667000" cy="365125"/>
          </a:xfrm>
        </p:spPr>
        <p:txBody>
          <a:bodyPr rtlCol="0"/>
          <a:lstStyle/>
          <a:p>
            <a:fld id="{B4E288E9-ECF0-40D9-9468-6D153CFCF7CF}" type="datetime1">
              <a:rPr lang="en-US" smtClean="0"/>
              <a:pPr/>
              <a:t>9/11/2023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18394EC-998F-4A75-A298-338FFE107B74}" type="slidenum">
              <a:rPr lang="en-US" smtClean="0"/>
              <a:pPr/>
              <a:t>‹#›</a:t>
            </a:fld>
            <a:endParaRPr lang="en-US"/>
          </a:p>
        </p:txBody>
      </p:sp>
      <p:sp>
        <p:nvSpPr>
          <p:cNvPr id="14" name="Footer Placeholder 13"/>
          <p:cNvSpPr>
            <a:spLocks noGrp="1"/>
          </p:cNvSpPr>
          <p:nvPr>
            <p:ph type="ftr" sz="quarter" idx="12"/>
          </p:nvPr>
        </p:nvSpPr>
        <p:spPr>
          <a:xfrm>
            <a:off x="3581400" y="6248206"/>
            <a:ext cx="25908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2036184-9221-423D-9022-C8C979EA7164}" type="datetime1">
              <a:rPr lang="en-US" smtClean="0"/>
              <a:pPr/>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394EC-998F-4A75-A298-338FFE107B7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a:alphaModFix amt="0"/>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6F6ED25-2F79-4FFC-8464-B7926D0A876F}" type="datetime1">
              <a:rPr lang="en-US" smtClean="0"/>
              <a:pPr/>
              <a:t>9/11/2023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rgbClr val="99201C"/>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18394EC-998F-4A75-A298-338FFE107B7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793D2BA8-13A5-48E5-8038-36AFEA0D201C}" type="datetime1">
              <a:rPr lang="en-US" smtClean="0"/>
              <a:pPr/>
              <a:t>9/11/2023</a:t>
            </a:fld>
            <a:endParaRPr lang="en-US"/>
          </a:p>
        </p:txBody>
      </p:sp>
      <p:sp>
        <p:nvSpPr>
          <p:cNvPr id="10" name="Slide Number Placeholder 9"/>
          <p:cNvSpPr>
            <a:spLocks noGrp="1"/>
          </p:cNvSpPr>
          <p:nvPr>
            <p:ph type="sldNum" sz="quarter" idx="16"/>
          </p:nvPr>
        </p:nvSpPr>
        <p:spPr/>
        <p:txBody>
          <a:bodyPr rtlCol="0"/>
          <a:lstStyle/>
          <a:p>
            <a:fld id="{B18394EC-998F-4A75-A298-338FFE107B7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dirty="0"/>
              <a:t>Click to edit Master title style</a:t>
            </a:r>
          </a:p>
        </p:txBody>
      </p:sp>
      <p:sp>
        <p:nvSpPr>
          <p:cNvPr id="4" name="Date Placeholder 3"/>
          <p:cNvSpPr>
            <a:spLocks noGrp="1"/>
          </p:cNvSpPr>
          <p:nvPr>
            <p:ph type="dt" sz="half" idx="10"/>
          </p:nvPr>
        </p:nvSpPr>
        <p:spPr/>
        <p:txBody>
          <a:bodyPr/>
          <a:lstStyle/>
          <a:p>
            <a:fld id="{E93DD079-A436-4AEF-B65B-12CB80CBBEA5}" type="datetime1">
              <a:rPr lang="en-US" smtClean="0"/>
              <a:pPr/>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18394EC-998F-4A75-A298-338FFE107B74}"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AFDEF740-54AE-4B59-90C0-020F4D6ABB4F}" type="datetime1">
              <a:rPr lang="en-US" smtClean="0"/>
              <a:pPr/>
              <a:t>9/11/2023</a:t>
            </a:fld>
            <a:endParaRPr lang="en-US"/>
          </a:p>
        </p:txBody>
      </p:sp>
      <p:sp>
        <p:nvSpPr>
          <p:cNvPr id="12" name="Slide Number Placeholder 11"/>
          <p:cNvSpPr>
            <a:spLocks noGrp="1"/>
          </p:cNvSpPr>
          <p:nvPr>
            <p:ph type="sldNum" sz="quarter" idx="16"/>
          </p:nvPr>
        </p:nvSpPr>
        <p:spPr/>
        <p:txBody>
          <a:bodyPr rtlCol="0"/>
          <a:lstStyle/>
          <a:p>
            <a:fld id="{B18394EC-998F-4A75-A298-338FFE107B74}"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rgbClr val="99201C"/>
          </a:solidFill>
        </p:spPr>
        <p:txBody>
          <a:bodyPr rtlCol="0" anchor="ctr"/>
          <a:lstStyle>
            <a:lvl1pPr marL="0" indent="0">
              <a:buFontTx/>
              <a:buNone/>
              <a:defRPr sz="15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rgbClr val="063772"/>
          </a:solidFill>
        </p:spPr>
        <p:txBody>
          <a:bodyPr rtlCol="0" anchor="ctr"/>
          <a:lstStyle>
            <a:lvl1pPr marL="0" indent="0">
              <a:buFontTx/>
              <a:buNone/>
              <a:defRPr sz="15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dirty="0"/>
              <a:t>Click to edit Master title style</a:t>
            </a:r>
          </a:p>
        </p:txBody>
      </p:sp>
      <p:sp>
        <p:nvSpPr>
          <p:cNvPr id="4" name="Date Placeholder 3"/>
          <p:cNvSpPr>
            <a:spLocks noGrp="1"/>
          </p:cNvSpPr>
          <p:nvPr>
            <p:ph type="dt" sz="half" idx="10"/>
          </p:nvPr>
        </p:nvSpPr>
        <p:spPr/>
        <p:txBody>
          <a:bodyPr/>
          <a:lstStyle/>
          <a:p>
            <a:fld id="{E93DD079-A436-4AEF-B65B-12CB80CBBEA5}" type="datetime1">
              <a:rPr lang="en-US" smtClean="0"/>
              <a:pPr/>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18394EC-998F-4A75-A298-338FFE107B74}"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5146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143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19200"/>
            <a:ext cx="1295400" cy="990600"/>
          </a:xfrm>
          <a:prstGeom prst="rect">
            <a:avLst/>
          </a:prstGeom>
          <a:solidFill>
            <a:srgbClr val="99201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219200"/>
            <a:ext cx="7772400" cy="990600"/>
          </a:xfrm>
          <a:prstGeom prst="rect">
            <a:avLst/>
          </a:prstGeom>
          <a:solidFill>
            <a:srgbClr val="06377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143000"/>
            <a:ext cx="7620000" cy="990600"/>
          </a:xfrm>
        </p:spPr>
        <p:txBody>
          <a:bodyPr/>
          <a:lstStyle>
            <a:lvl1pPr algn="l">
              <a:buNone/>
              <a:defRPr sz="4400" b="0" cap="none">
                <a:solidFill>
                  <a:srgbClr val="FFFFFF"/>
                </a:solidFill>
              </a:defRPr>
            </a:lvl1pPr>
          </a:lstStyle>
          <a:p>
            <a:r>
              <a:rPr kumimoji="0" lang="en-US"/>
              <a:t>Click to edit Master title style</a:t>
            </a:r>
            <a:endParaRPr kumimoji="0" lang="en-US" dirty="0"/>
          </a:p>
        </p:txBody>
      </p:sp>
      <p:sp>
        <p:nvSpPr>
          <p:cNvPr id="12" name="Date Placeholder 11"/>
          <p:cNvSpPr>
            <a:spLocks noGrp="1"/>
          </p:cNvSpPr>
          <p:nvPr>
            <p:ph type="dt" sz="half" idx="10"/>
          </p:nvPr>
        </p:nvSpPr>
        <p:spPr/>
        <p:txBody>
          <a:bodyPr/>
          <a:lstStyle/>
          <a:p>
            <a:fld id="{A3788700-FFA9-405C-97BB-57A5EBD8523B}" type="datetime1">
              <a:rPr lang="en-US" smtClean="0"/>
              <a:pPr/>
              <a:t>9/11/2023</a:t>
            </a:fld>
            <a:endParaRPr lang="en-US"/>
          </a:p>
        </p:txBody>
      </p:sp>
      <p:sp>
        <p:nvSpPr>
          <p:cNvPr id="13" name="Slide Number Placeholder 12"/>
          <p:cNvSpPr>
            <a:spLocks noGrp="1"/>
          </p:cNvSpPr>
          <p:nvPr>
            <p:ph type="sldNum" sz="quarter" idx="11"/>
          </p:nvPr>
        </p:nvSpPr>
        <p:spPr>
          <a:xfrm>
            <a:off x="0" y="1295400"/>
            <a:ext cx="1295400" cy="701676"/>
          </a:xfrm>
        </p:spPr>
        <p:txBody>
          <a:bodyPr>
            <a:noAutofit/>
          </a:bodyPr>
          <a:lstStyle>
            <a:lvl1pPr>
              <a:defRPr sz="2400">
                <a:solidFill>
                  <a:srgbClr val="FFFFFF"/>
                </a:solidFill>
              </a:defRPr>
            </a:lvl1pPr>
          </a:lstStyle>
          <a:p>
            <a:fld id="{B18394EC-998F-4A75-A298-338FFE107B74}"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793D2BA8-13A5-48E5-8038-36AFEA0D201C}" type="datetime1">
              <a:rPr lang="en-US" smtClean="0"/>
              <a:pPr/>
              <a:t>9/11/2023</a:t>
            </a:fld>
            <a:endParaRPr lang="en-US"/>
          </a:p>
        </p:txBody>
      </p:sp>
      <p:sp>
        <p:nvSpPr>
          <p:cNvPr id="10" name="Slide Number Placeholder 9"/>
          <p:cNvSpPr>
            <a:spLocks noGrp="1"/>
          </p:cNvSpPr>
          <p:nvPr>
            <p:ph type="sldNum" sz="quarter" idx="16"/>
          </p:nvPr>
        </p:nvSpPr>
        <p:spPr/>
        <p:txBody>
          <a:bodyPr rtlCol="0"/>
          <a:lstStyle/>
          <a:p>
            <a:fld id="{B18394EC-998F-4A75-A298-338FFE107B7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AFDEF740-54AE-4B59-90C0-020F4D6ABB4F}" type="datetime1">
              <a:rPr lang="en-US" smtClean="0"/>
              <a:pPr/>
              <a:t>9/11/2023</a:t>
            </a:fld>
            <a:endParaRPr lang="en-US"/>
          </a:p>
        </p:txBody>
      </p:sp>
      <p:sp>
        <p:nvSpPr>
          <p:cNvPr id="12" name="Slide Number Placeholder 11"/>
          <p:cNvSpPr>
            <a:spLocks noGrp="1"/>
          </p:cNvSpPr>
          <p:nvPr>
            <p:ph type="sldNum" sz="quarter" idx="16"/>
          </p:nvPr>
        </p:nvSpPr>
        <p:spPr/>
        <p:txBody>
          <a:bodyPr rtlCol="0"/>
          <a:lstStyle/>
          <a:p>
            <a:fld id="{B18394EC-998F-4A75-A298-338FFE107B74}"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rgbClr val="99201C"/>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rgbClr val="06377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ABD7-9B5A-4EA8-8356-B495B69FB4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2AFA0E-77C2-400D-A44E-97BBDB9B6993}"/>
              </a:ext>
            </a:extLst>
          </p:cNvPr>
          <p:cNvSpPr>
            <a:spLocks noGrp="1"/>
          </p:cNvSpPr>
          <p:nvPr>
            <p:ph type="dt" sz="half" idx="10"/>
          </p:nvPr>
        </p:nvSpPr>
        <p:spPr/>
        <p:txBody>
          <a:bodyPr/>
          <a:lstStyle/>
          <a:p>
            <a:fld id="{F9E85334-B255-4C47-ABD0-4DDE11A6CA9E}" type="datetime1">
              <a:rPr lang="en-US" smtClean="0"/>
              <a:pPr/>
              <a:t>9/11/2023</a:t>
            </a:fld>
            <a:endParaRPr lang="en-US" dirty="0"/>
          </a:p>
        </p:txBody>
      </p:sp>
      <p:sp>
        <p:nvSpPr>
          <p:cNvPr id="4" name="Footer Placeholder 3">
            <a:extLst>
              <a:ext uri="{FF2B5EF4-FFF2-40B4-BE49-F238E27FC236}">
                <a16:creationId xmlns:a16="http://schemas.microsoft.com/office/drawing/2014/main" id="{82716713-F41E-4BB6-BF8B-44F5205404C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80DE170-804B-4936-A9D3-B1EE85C08190}"/>
              </a:ext>
            </a:extLst>
          </p:cNvPr>
          <p:cNvSpPr>
            <a:spLocks noGrp="1"/>
          </p:cNvSpPr>
          <p:nvPr>
            <p:ph type="sldNum" sz="quarter" idx="12"/>
          </p:nvPr>
        </p:nvSpPr>
        <p:spPr/>
        <p:txBody>
          <a:bodyPr/>
          <a:lstStyle/>
          <a:p>
            <a:fld id="{B18394EC-998F-4A75-A298-338FFE107B74}" type="slidenum">
              <a:rPr lang="en-US" smtClean="0"/>
              <a:pPr/>
              <a:t>‹#›</a:t>
            </a:fld>
            <a:endParaRPr lang="en-US"/>
          </a:p>
        </p:txBody>
      </p:sp>
    </p:spTree>
    <p:extLst>
      <p:ext uri="{BB962C8B-B14F-4D97-AF65-F5344CB8AC3E}">
        <p14:creationId xmlns:p14="http://schemas.microsoft.com/office/powerpoint/2010/main" val="403316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EC9A715-FA33-4D18-AFE8-16A191531A2A}" type="datetime1">
              <a:rPr lang="en-US" smtClean="0"/>
              <a:pPr/>
              <a:t>9/11/2023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18394EC-998F-4A75-A298-338FFE107B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E8F8F3-C127-4EB2-81AD-A9D613AD1B1B}" type="datetime1">
              <a:rPr lang="en-US" smtClean="0"/>
              <a:pPr/>
              <a:t>9/11/2023</a:t>
            </a:fld>
            <a:endParaRPr lang="en-US"/>
          </a:p>
        </p:txBody>
      </p:sp>
      <p:sp>
        <p:nvSpPr>
          <p:cNvPr id="3" name="Footer Placeholder 2"/>
          <p:cNvSpPr>
            <a:spLocks noGrp="1"/>
          </p:cNvSpPr>
          <p:nvPr>
            <p:ph type="ftr" sz="quarter" idx="11"/>
          </p:nvPr>
        </p:nvSpPr>
        <p:spPr>
          <a:xfrm>
            <a:off x="4191000" y="6248206"/>
            <a:ext cx="1839683" cy="365125"/>
          </a:xfrm>
        </p:spPr>
        <p:txBody>
          <a:bodyPr/>
          <a:lstStyle/>
          <a:p>
            <a:endParaRPr lang="en-US" dirty="0"/>
          </a:p>
        </p:txBody>
      </p:sp>
      <p:sp>
        <p:nvSpPr>
          <p:cNvPr id="4" name="Slide Number Placeholder 3"/>
          <p:cNvSpPr>
            <a:spLocks noGrp="1"/>
          </p:cNvSpPr>
          <p:nvPr>
            <p:ph type="sldNum" sz="quarter" idx="12"/>
          </p:nvPr>
        </p:nvSpPr>
        <p:spPr>
          <a:xfrm>
            <a:off x="3581400" y="6248400"/>
            <a:ext cx="533400" cy="381000"/>
          </a:xfrm>
        </p:spPr>
        <p:txBody>
          <a:bodyPr/>
          <a:lstStyle>
            <a:lvl1pPr>
              <a:defRPr>
                <a:solidFill>
                  <a:schemeClr val="tx2"/>
                </a:solidFill>
              </a:defRPr>
            </a:lvl1pPr>
          </a:lstStyle>
          <a:p>
            <a:fld id="{B18394EC-998F-4A75-A298-338FFE107B7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1FABAEFB-01A6-4EC0-9211-CE810C433702}" type="datetime1">
              <a:rPr lang="en-US" smtClean="0"/>
              <a:pPr/>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18394EC-998F-4A75-A298-338FFE107B74}" type="slidenum">
              <a:rPr lang="en-US" smtClean="0"/>
              <a:pPr/>
              <a:t>‹#›</a:t>
            </a:fld>
            <a:endParaRPr lang="en-US"/>
          </a:p>
        </p:txBody>
      </p:sp>
      <p:sp>
        <p:nvSpPr>
          <p:cNvPr id="3" name="Text Placeholder 2"/>
          <p:cNvSpPr>
            <a:spLocks noGrp="1"/>
          </p:cNvSpPr>
          <p:nvPr>
            <p:ph type="body" idx="2"/>
          </p:nvPr>
        </p:nvSpPr>
        <p:spPr>
          <a:xfrm>
            <a:off x="609600" y="1752600"/>
            <a:ext cx="1600200" cy="4343400"/>
          </a:xfrm>
          <a:gradFill flip="none" rotWithShape="1">
            <a:gsLst>
              <a:gs pos="0">
                <a:srgbClr val="063772">
                  <a:alpha val="27000"/>
                </a:srgbClr>
              </a:gs>
              <a:gs pos="90000">
                <a:srgbClr val="FFFFFF">
                  <a:alpha val="0"/>
                </a:srgbClr>
              </a:gs>
            </a:gsLst>
            <a:lin ang="5760000" scaled="0"/>
            <a:tileRect/>
          </a:gradFill>
          <a:ln w="50800" cap="sq" cmpd="dbl" algn="ctr">
            <a:no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solidFill>
                  <a:srgbClr val="06377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3.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9E85334-B255-4C47-ABD0-4DDE11A6CA9E}" type="datetime1">
              <a:rPr lang="en-US" smtClean="0"/>
              <a:pPr/>
              <a:t>9/11/2023</a:t>
            </a:fld>
            <a:endParaRPr lang="en-US" dirty="0"/>
          </a:p>
        </p:txBody>
      </p:sp>
      <p:sp>
        <p:nvSpPr>
          <p:cNvPr id="3" name="Footer Placeholder 2"/>
          <p:cNvSpPr>
            <a:spLocks noGrp="1"/>
          </p:cNvSpPr>
          <p:nvPr>
            <p:ph type="ftr" sz="quarter" idx="3"/>
          </p:nvPr>
        </p:nvSpPr>
        <p:spPr>
          <a:xfrm>
            <a:off x="3657600" y="6248206"/>
            <a:ext cx="2373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rgbClr val="99201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rgbClr val="06377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18394EC-998F-4A75-A298-338FFE107B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 id="2147483666" r:id="rId7"/>
    <p:sldLayoutId id="2147483667" r:id="rId8"/>
    <p:sldLayoutId id="2147483668" r:id="rId9"/>
    <p:sldLayoutId id="2147483669" r:id="rId10"/>
    <p:sldLayoutId id="2147483670" r:id="rId11"/>
    <p:sldLayoutId id="2147483671" r:id="rId1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096000" y="6248402"/>
            <a:ext cx="2667000" cy="365125"/>
          </a:xfrm>
          <a:prstGeom prst="rect">
            <a:avLst/>
          </a:prstGeom>
        </p:spPr>
        <p:txBody>
          <a:bodyPr vert="horz" anchor="ctr" anchorCtr="0"/>
          <a:lstStyle>
            <a:lvl1pPr algn="l" eaLnBrk="1" latinLnBrk="0" hangingPunct="1">
              <a:defRPr kumimoji="0" sz="1050">
                <a:solidFill>
                  <a:schemeClr val="tx2"/>
                </a:solidFill>
              </a:defRPr>
            </a:lvl1pPr>
          </a:lstStyle>
          <a:p>
            <a:fld id="{F9E85334-B255-4C47-ABD0-4DDE11A6CA9E}" type="datetime1">
              <a:rPr lang="en-US" smtClean="0"/>
              <a:pPr/>
              <a:t>9/11/2023</a:t>
            </a:fld>
            <a:endParaRPr lang="en-US" dirty="0"/>
          </a:p>
        </p:txBody>
      </p:sp>
      <p:sp>
        <p:nvSpPr>
          <p:cNvPr id="3" name="Footer Placeholder 2"/>
          <p:cNvSpPr>
            <a:spLocks noGrp="1"/>
          </p:cNvSpPr>
          <p:nvPr>
            <p:ph type="ftr" sz="quarter" idx="3"/>
          </p:nvPr>
        </p:nvSpPr>
        <p:spPr>
          <a:xfrm>
            <a:off x="3657601" y="6248208"/>
            <a:ext cx="2373083" cy="365125"/>
          </a:xfrm>
          <a:prstGeom prst="rect">
            <a:avLst/>
          </a:prstGeom>
        </p:spPr>
        <p:txBody>
          <a:bodyPr vert="horz" anchor="ctr"/>
          <a:lstStyle>
            <a:lvl1pPr algn="r" eaLnBrk="1" latinLnBrk="0" hangingPunct="1">
              <a:defRPr kumimoji="0" sz="105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8" name="Rectangle 7"/>
          <p:cNvSpPr/>
          <p:nvPr/>
        </p:nvSpPr>
        <p:spPr>
          <a:xfrm>
            <a:off x="0" y="1280160"/>
            <a:ext cx="533400" cy="228600"/>
          </a:xfrm>
          <a:prstGeom prst="rect">
            <a:avLst/>
          </a:prstGeom>
          <a:solidFill>
            <a:srgbClr val="99201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9" name="Rectangle 8"/>
          <p:cNvSpPr/>
          <p:nvPr/>
        </p:nvSpPr>
        <p:spPr>
          <a:xfrm>
            <a:off x="590550" y="1280160"/>
            <a:ext cx="8553450" cy="228600"/>
          </a:xfrm>
          <a:prstGeom prst="rect">
            <a:avLst/>
          </a:prstGeom>
          <a:solidFill>
            <a:srgbClr val="06377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050" b="1">
                <a:solidFill>
                  <a:srgbClr val="FFFFFF"/>
                </a:solidFill>
              </a:defRPr>
            </a:lvl1pPr>
          </a:lstStyle>
          <a:p>
            <a:fld id="{B18394EC-998F-4A75-A298-338FFE107B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5" r:id="rId2"/>
    <p:sldLayoutId id="2147483674" r:id="rId3"/>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usnews.com/education/best-colleges/articles/a-college-guide-for-nontraditional-students#:~:text=College%20students%20may%20be%20classified,the%20National%20Center%20for%20Educatio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xceptionalchildren.org/improving-your-practice/student-resources"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s://exceptionalchildren.org/studentteachersuppor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exceptionalchildren.org/improving-your-practice/tools-and-resources/early-career-professional-resource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bmassey@exceptionalchildren.org"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mailto:dwieczorek@exceptionalchildren.org"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hyperlink" Target="mailto:bmeyers@exceptionalchildren.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5A520-BA17-AE90-049C-FC8FE4575D09}"/>
              </a:ext>
            </a:extLst>
          </p:cNvPr>
          <p:cNvSpPr>
            <a:spLocks noGrp="1"/>
          </p:cNvSpPr>
          <p:nvPr>
            <p:ph type="ctrTitle"/>
          </p:nvPr>
        </p:nvSpPr>
        <p:spPr>
          <a:xfrm>
            <a:off x="1333500" y="2514600"/>
            <a:ext cx="6477000" cy="1828800"/>
          </a:xfrm>
        </p:spPr>
        <p:txBody>
          <a:bodyPr>
            <a:normAutofit/>
          </a:bodyPr>
          <a:lstStyle/>
          <a:p>
            <a:pPr algn="ctr"/>
            <a:r>
              <a:rPr lang="en-US" dirty="0"/>
              <a:t>Supporting your student members</a:t>
            </a:r>
          </a:p>
        </p:txBody>
      </p:sp>
      <p:sp>
        <p:nvSpPr>
          <p:cNvPr id="3" name="Subtitle 2">
            <a:extLst>
              <a:ext uri="{FF2B5EF4-FFF2-40B4-BE49-F238E27FC236}">
                <a16:creationId xmlns:a16="http://schemas.microsoft.com/office/drawing/2014/main" id="{70C4E60E-3D7C-5A66-B35B-209921B9336C}"/>
              </a:ext>
            </a:extLst>
          </p:cNvPr>
          <p:cNvSpPr>
            <a:spLocks noGrp="1"/>
          </p:cNvSpPr>
          <p:nvPr>
            <p:ph type="subTitle" idx="1"/>
          </p:nvPr>
        </p:nvSpPr>
        <p:spPr>
          <a:xfrm>
            <a:off x="1219200" y="4572000"/>
            <a:ext cx="6705600" cy="685800"/>
          </a:xfrm>
        </p:spPr>
        <p:txBody>
          <a:bodyPr/>
          <a:lstStyle/>
          <a:p>
            <a:pPr algn="ctr"/>
            <a:r>
              <a:rPr lang="en-US" dirty="0"/>
              <a:t>Q3 2023 Town Hall</a:t>
            </a:r>
          </a:p>
        </p:txBody>
      </p:sp>
    </p:spTree>
    <p:extLst>
      <p:ext uri="{BB962C8B-B14F-4D97-AF65-F5344CB8AC3E}">
        <p14:creationId xmlns:p14="http://schemas.microsoft.com/office/powerpoint/2010/main" val="2372337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3B2F3-77D3-25BB-A12E-B5804209CB22}"/>
              </a:ext>
            </a:extLst>
          </p:cNvPr>
          <p:cNvSpPr>
            <a:spLocks noGrp="1"/>
          </p:cNvSpPr>
          <p:nvPr>
            <p:ph type="title"/>
          </p:nvPr>
        </p:nvSpPr>
        <p:spPr/>
        <p:txBody>
          <a:bodyPr>
            <a:normAutofit fontScale="90000"/>
          </a:bodyPr>
          <a:lstStyle/>
          <a:p>
            <a:r>
              <a:rPr lang="en-US" dirty="0"/>
              <a:t>Our Pre-Service and Graduate Student Members</a:t>
            </a:r>
          </a:p>
        </p:txBody>
      </p:sp>
      <p:sp>
        <p:nvSpPr>
          <p:cNvPr id="3" name="Slide Number Placeholder 2">
            <a:extLst>
              <a:ext uri="{FF2B5EF4-FFF2-40B4-BE49-F238E27FC236}">
                <a16:creationId xmlns:a16="http://schemas.microsoft.com/office/drawing/2014/main" id="{C0E91720-EAA6-B133-5EA4-984D932DA83A}"/>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10</a:t>
            </a:fld>
            <a:endParaRPr lang="en-US"/>
          </a:p>
        </p:txBody>
      </p:sp>
      <p:graphicFrame>
        <p:nvGraphicFramePr>
          <p:cNvPr id="5" name="Content Placeholder 4">
            <a:extLst>
              <a:ext uri="{FF2B5EF4-FFF2-40B4-BE49-F238E27FC236}">
                <a16:creationId xmlns:a16="http://schemas.microsoft.com/office/drawing/2014/main" id="{D72CB4F9-DCCC-D7D0-46CE-588B31607AC0}"/>
              </a:ext>
            </a:extLst>
          </p:cNvPr>
          <p:cNvGraphicFramePr>
            <a:graphicFrameLocks noGrp="1"/>
          </p:cNvGraphicFramePr>
          <p:nvPr>
            <p:ph sz="quarter" idx="1"/>
            <p:extLst>
              <p:ext uri="{D42A27DB-BD31-4B8C-83A1-F6EECF244321}">
                <p14:modId xmlns:p14="http://schemas.microsoft.com/office/powerpoint/2010/main" val="2870738539"/>
              </p:ext>
            </p:extLst>
          </p:nvPr>
        </p:nvGraphicFramePr>
        <p:xfrm>
          <a:off x="1374648" y="2133600"/>
          <a:ext cx="6629399" cy="2000250"/>
        </p:xfrm>
        <a:graphic>
          <a:graphicData uri="http://schemas.openxmlformats.org/drawingml/2006/table">
            <a:tbl>
              <a:tblPr firstRow="1" firstCol="1" bandRow="1">
                <a:tableStyleId>{5C22544A-7EE6-4342-B048-85BDC9FD1C3A}</a:tableStyleId>
              </a:tblPr>
              <a:tblGrid>
                <a:gridCol w="2247677">
                  <a:extLst>
                    <a:ext uri="{9D8B030D-6E8A-4147-A177-3AD203B41FA5}">
                      <a16:colId xmlns:a16="http://schemas.microsoft.com/office/drawing/2014/main" val="4282133011"/>
                    </a:ext>
                  </a:extLst>
                </a:gridCol>
                <a:gridCol w="1460990">
                  <a:extLst>
                    <a:ext uri="{9D8B030D-6E8A-4147-A177-3AD203B41FA5}">
                      <a16:colId xmlns:a16="http://schemas.microsoft.com/office/drawing/2014/main" val="287644602"/>
                    </a:ext>
                  </a:extLst>
                </a:gridCol>
                <a:gridCol w="1011455">
                  <a:extLst>
                    <a:ext uri="{9D8B030D-6E8A-4147-A177-3AD203B41FA5}">
                      <a16:colId xmlns:a16="http://schemas.microsoft.com/office/drawing/2014/main" val="2562818146"/>
                    </a:ext>
                  </a:extLst>
                </a:gridCol>
                <a:gridCol w="1909277">
                  <a:extLst>
                    <a:ext uri="{9D8B030D-6E8A-4147-A177-3AD203B41FA5}">
                      <a16:colId xmlns:a16="http://schemas.microsoft.com/office/drawing/2014/main" val="3114406917"/>
                    </a:ext>
                  </a:extLst>
                </a:gridCol>
              </a:tblGrid>
              <a:tr h="666750">
                <a:tc>
                  <a:txBody>
                    <a:bodyPr/>
                    <a:lstStyle/>
                    <a:p>
                      <a:pPr marL="0" marR="0">
                        <a:spcBef>
                          <a:spcPts val="0"/>
                        </a:spcBef>
                        <a:spcAft>
                          <a:spcPts val="0"/>
                        </a:spcAft>
                      </a:pPr>
                      <a:r>
                        <a:rPr lang="en-US" sz="2400" dirty="0">
                          <a:effectLst/>
                        </a:rPr>
                        <a:t>Status</a:t>
                      </a:r>
                      <a:endParaRPr lang="en-US" sz="24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400" dirty="0">
                          <a:effectLst/>
                        </a:rPr>
                        <a:t>Avg. Age</a:t>
                      </a:r>
                      <a:endParaRPr lang="en-US" sz="24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400">
                          <a:effectLst/>
                        </a:rPr>
                        <a:t>Count</a:t>
                      </a:r>
                      <a:endParaRPr lang="en-US" sz="24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400">
                          <a:effectLst/>
                        </a:rPr>
                        <a:t>Range</a:t>
                      </a:r>
                      <a:endParaRPr lang="en-US" sz="24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2054876122"/>
                  </a:ext>
                </a:extLst>
              </a:tr>
              <a:tr h="666750">
                <a:tc>
                  <a:txBody>
                    <a:bodyPr/>
                    <a:lstStyle/>
                    <a:p>
                      <a:pPr marL="0" marR="0">
                        <a:spcBef>
                          <a:spcPts val="0"/>
                        </a:spcBef>
                        <a:spcAft>
                          <a:spcPts val="0"/>
                        </a:spcAft>
                      </a:pPr>
                      <a:r>
                        <a:rPr lang="en-US" sz="2400" dirty="0">
                          <a:effectLst/>
                        </a:rPr>
                        <a:t>Non-Traditional</a:t>
                      </a:r>
                      <a:endParaRPr lang="en-US" sz="24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400">
                          <a:effectLst/>
                        </a:rPr>
                        <a:t>41</a:t>
                      </a:r>
                      <a:endParaRPr lang="en-US" sz="24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400" dirty="0">
                          <a:effectLst/>
                        </a:rPr>
                        <a:t>1293</a:t>
                      </a:r>
                      <a:endParaRPr lang="en-US" sz="24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400">
                          <a:effectLst/>
                        </a:rPr>
                        <a:t>26-73 Years</a:t>
                      </a:r>
                      <a:endParaRPr lang="en-US" sz="24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3856796464"/>
                  </a:ext>
                </a:extLst>
              </a:tr>
              <a:tr h="666750">
                <a:tc>
                  <a:txBody>
                    <a:bodyPr/>
                    <a:lstStyle/>
                    <a:p>
                      <a:pPr marL="0" marR="0">
                        <a:spcBef>
                          <a:spcPts val="0"/>
                        </a:spcBef>
                        <a:spcAft>
                          <a:spcPts val="0"/>
                        </a:spcAft>
                      </a:pPr>
                      <a:r>
                        <a:rPr lang="en-US" sz="2400">
                          <a:effectLst/>
                        </a:rPr>
                        <a:t>Traditional</a:t>
                      </a:r>
                      <a:endParaRPr lang="en-US" sz="24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400">
                          <a:effectLst/>
                        </a:rPr>
                        <a:t>22</a:t>
                      </a:r>
                      <a:endParaRPr lang="en-US" sz="24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400">
                          <a:effectLst/>
                        </a:rPr>
                        <a:t>553</a:t>
                      </a:r>
                      <a:endParaRPr lang="en-US" sz="240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400" dirty="0">
                          <a:effectLst/>
                        </a:rPr>
                        <a:t>19-25 Years</a:t>
                      </a:r>
                      <a:endParaRPr lang="en-US" sz="24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3302266965"/>
                  </a:ext>
                </a:extLst>
              </a:tr>
            </a:tbl>
          </a:graphicData>
        </a:graphic>
      </p:graphicFrame>
    </p:spTree>
    <p:extLst>
      <p:ext uri="{BB962C8B-B14F-4D97-AF65-F5344CB8AC3E}">
        <p14:creationId xmlns:p14="http://schemas.microsoft.com/office/powerpoint/2010/main" val="2739536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41361-3682-E7D6-FDBF-D0C3394DC562}"/>
              </a:ext>
            </a:extLst>
          </p:cNvPr>
          <p:cNvSpPr>
            <a:spLocks noGrp="1"/>
          </p:cNvSpPr>
          <p:nvPr>
            <p:ph type="title"/>
          </p:nvPr>
        </p:nvSpPr>
        <p:spPr/>
        <p:txBody>
          <a:bodyPr/>
          <a:lstStyle/>
          <a:p>
            <a:r>
              <a:rPr lang="en-US" dirty="0"/>
              <a:t>Traditional Students</a:t>
            </a:r>
          </a:p>
        </p:txBody>
      </p:sp>
      <p:sp>
        <p:nvSpPr>
          <p:cNvPr id="3" name="Slide Number Placeholder 2">
            <a:extLst>
              <a:ext uri="{FF2B5EF4-FFF2-40B4-BE49-F238E27FC236}">
                <a16:creationId xmlns:a16="http://schemas.microsoft.com/office/drawing/2014/main" id="{F0ECE0D6-E5DD-02B7-2AF8-9585238060F5}"/>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11</a:t>
            </a:fld>
            <a:endParaRPr lang="en-US"/>
          </a:p>
        </p:txBody>
      </p:sp>
      <p:sp>
        <p:nvSpPr>
          <p:cNvPr id="4" name="Content Placeholder 3">
            <a:extLst>
              <a:ext uri="{FF2B5EF4-FFF2-40B4-BE49-F238E27FC236}">
                <a16:creationId xmlns:a16="http://schemas.microsoft.com/office/drawing/2014/main" id="{AE211227-FBCC-6BEA-8FE7-D250F4D22059}"/>
              </a:ext>
            </a:extLst>
          </p:cNvPr>
          <p:cNvSpPr>
            <a:spLocks noGrp="1"/>
          </p:cNvSpPr>
          <p:nvPr>
            <p:ph sz="quarter" idx="1"/>
          </p:nvPr>
        </p:nvSpPr>
        <p:spPr/>
        <p:txBody>
          <a:bodyPr>
            <a:normAutofit/>
          </a:bodyPr>
          <a:lstStyle/>
          <a:p>
            <a:r>
              <a:rPr lang="en-US" dirty="0"/>
              <a:t>Gen Z adopted Gen X’s skepticism and individuality </a:t>
            </a:r>
          </a:p>
          <a:p>
            <a:r>
              <a:rPr lang="en-US" dirty="0"/>
              <a:t>Gen Z embraces change</a:t>
            </a:r>
          </a:p>
          <a:p>
            <a:r>
              <a:rPr lang="en-US" dirty="0"/>
              <a:t>Gen Z is connected</a:t>
            </a:r>
          </a:p>
          <a:p>
            <a:r>
              <a:rPr lang="en-US" dirty="0"/>
              <a:t>Gen Z keeps score</a:t>
            </a:r>
          </a:p>
        </p:txBody>
      </p:sp>
    </p:spTree>
    <p:extLst>
      <p:ext uri="{BB962C8B-B14F-4D97-AF65-F5344CB8AC3E}">
        <p14:creationId xmlns:p14="http://schemas.microsoft.com/office/powerpoint/2010/main" val="47316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31A68-8FE0-8CBE-EFFC-E7A6E240FA3E}"/>
              </a:ext>
            </a:extLst>
          </p:cNvPr>
          <p:cNvSpPr>
            <a:spLocks noGrp="1"/>
          </p:cNvSpPr>
          <p:nvPr>
            <p:ph type="title"/>
          </p:nvPr>
        </p:nvSpPr>
        <p:spPr/>
        <p:txBody>
          <a:bodyPr/>
          <a:lstStyle/>
          <a:p>
            <a:r>
              <a:rPr lang="en-US" dirty="0"/>
              <a:t>Non-Traditional Students</a:t>
            </a:r>
          </a:p>
        </p:txBody>
      </p:sp>
      <p:sp>
        <p:nvSpPr>
          <p:cNvPr id="3" name="Slide Number Placeholder 2">
            <a:extLst>
              <a:ext uri="{FF2B5EF4-FFF2-40B4-BE49-F238E27FC236}">
                <a16:creationId xmlns:a16="http://schemas.microsoft.com/office/drawing/2014/main" id="{A9C72093-5C78-A377-A73F-74DC4C95FAE9}"/>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12</a:t>
            </a:fld>
            <a:endParaRPr lang="en-US"/>
          </a:p>
        </p:txBody>
      </p:sp>
      <p:sp>
        <p:nvSpPr>
          <p:cNvPr id="4" name="Content Placeholder 3">
            <a:extLst>
              <a:ext uri="{FF2B5EF4-FFF2-40B4-BE49-F238E27FC236}">
                <a16:creationId xmlns:a16="http://schemas.microsoft.com/office/drawing/2014/main" id="{06652F17-6546-B646-C523-008220D7F009}"/>
              </a:ext>
            </a:extLst>
          </p:cNvPr>
          <p:cNvSpPr>
            <a:spLocks noGrp="1"/>
          </p:cNvSpPr>
          <p:nvPr>
            <p:ph sz="quarter" idx="1"/>
          </p:nvPr>
        </p:nvSpPr>
        <p:spPr/>
        <p:txBody>
          <a:bodyPr>
            <a:normAutofit/>
          </a:bodyPr>
          <a:lstStyle/>
          <a:p>
            <a:r>
              <a:rPr lang="en-US" dirty="0"/>
              <a:t>Classified as "nontraditional" because of their:</a:t>
            </a:r>
          </a:p>
          <a:p>
            <a:pPr lvl="1"/>
            <a:r>
              <a:rPr lang="en-US" b="1" dirty="0"/>
              <a:t>Age </a:t>
            </a:r>
            <a:r>
              <a:rPr lang="en-US" dirty="0"/>
              <a:t>(this is what we are referring to today)</a:t>
            </a:r>
            <a:endParaRPr lang="en-US" b="1" dirty="0"/>
          </a:p>
          <a:p>
            <a:pPr lvl="1"/>
            <a:r>
              <a:rPr lang="en-US" dirty="0"/>
              <a:t>Employment status</a:t>
            </a:r>
          </a:p>
          <a:p>
            <a:pPr lvl="1"/>
            <a:r>
              <a:rPr lang="en-US" dirty="0"/>
              <a:t>One or more dependents</a:t>
            </a:r>
          </a:p>
          <a:p>
            <a:pPr lvl="1"/>
            <a:r>
              <a:rPr lang="en-US" dirty="0"/>
              <a:t>Independence for financial aid</a:t>
            </a:r>
          </a:p>
          <a:p>
            <a:pPr lvl="1"/>
            <a:r>
              <a:rPr lang="en-US" dirty="0"/>
              <a:t>Enrolled part time or don't have a traditional high school diploma</a:t>
            </a:r>
          </a:p>
          <a:p>
            <a:pPr marL="365760" lvl="1" indent="0">
              <a:buNone/>
            </a:pPr>
            <a:r>
              <a:rPr lang="en-US" dirty="0"/>
              <a:t>(According to the National Center for Education Statistics, (</a:t>
            </a:r>
            <a:r>
              <a:rPr lang="en-US" dirty="0">
                <a:solidFill>
                  <a:schemeClr val="accent1">
                    <a:lumMod val="25000"/>
                    <a:lumOff val="75000"/>
                  </a:schemeClr>
                </a:solidFill>
                <a:hlinkClick r:id="rId3">
                  <a:extLst>
                    <a:ext uri="{A12FA001-AC4F-418D-AE19-62706E023703}">
                      <ahyp:hlinkClr xmlns:ahyp="http://schemas.microsoft.com/office/drawing/2018/hyperlinkcolor" val="tx"/>
                    </a:ext>
                  </a:extLst>
                </a:hlinkClick>
              </a:rPr>
              <a:t>US News</a:t>
            </a:r>
            <a:r>
              <a:rPr lang="en-US" dirty="0"/>
              <a:t>)</a:t>
            </a:r>
          </a:p>
          <a:p>
            <a:pPr marL="365760" lvl="1" indent="0">
              <a:buNone/>
            </a:pPr>
            <a:endParaRPr lang="en-US" dirty="0"/>
          </a:p>
        </p:txBody>
      </p:sp>
    </p:spTree>
    <p:extLst>
      <p:ext uri="{BB962C8B-B14F-4D97-AF65-F5344CB8AC3E}">
        <p14:creationId xmlns:p14="http://schemas.microsoft.com/office/powerpoint/2010/main" val="160797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5D93E-4C8E-8E04-AF36-EDB46C41E994}"/>
              </a:ext>
            </a:extLst>
          </p:cNvPr>
          <p:cNvSpPr>
            <a:spLocks noGrp="1"/>
          </p:cNvSpPr>
          <p:nvPr>
            <p:ph type="title"/>
          </p:nvPr>
        </p:nvSpPr>
        <p:spPr/>
        <p:txBody>
          <a:bodyPr/>
          <a:lstStyle/>
          <a:p>
            <a:r>
              <a:rPr lang="en-US" dirty="0"/>
              <a:t>Our Membership</a:t>
            </a:r>
          </a:p>
        </p:txBody>
      </p:sp>
      <p:sp>
        <p:nvSpPr>
          <p:cNvPr id="3" name="Slide Number Placeholder 2">
            <a:extLst>
              <a:ext uri="{FF2B5EF4-FFF2-40B4-BE49-F238E27FC236}">
                <a16:creationId xmlns:a16="http://schemas.microsoft.com/office/drawing/2014/main" id="{6D478BFD-3943-103D-D498-DE9E56F35235}"/>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13</a:t>
            </a:fld>
            <a:endParaRPr lang="en-US"/>
          </a:p>
        </p:txBody>
      </p:sp>
      <p:sp>
        <p:nvSpPr>
          <p:cNvPr id="4" name="Content Placeholder 3">
            <a:extLst>
              <a:ext uri="{FF2B5EF4-FFF2-40B4-BE49-F238E27FC236}">
                <a16:creationId xmlns:a16="http://schemas.microsoft.com/office/drawing/2014/main" id="{E52EC5FB-69A6-47C7-8160-EE58803B78EA}"/>
              </a:ext>
            </a:extLst>
          </p:cNvPr>
          <p:cNvSpPr>
            <a:spLocks noGrp="1"/>
          </p:cNvSpPr>
          <p:nvPr>
            <p:ph sz="quarter" idx="1"/>
          </p:nvPr>
        </p:nvSpPr>
        <p:spPr/>
        <p:txBody>
          <a:bodyPr>
            <a:normAutofit fontScale="92500"/>
          </a:bodyPr>
          <a:lstStyle/>
          <a:p>
            <a:r>
              <a:rPr lang="en-US" dirty="0"/>
              <a:t>Spanning over several generations</a:t>
            </a:r>
          </a:p>
          <a:p>
            <a:pPr lvl="1"/>
            <a:r>
              <a:rPr lang="en-US" dirty="0"/>
              <a:t>Millennials crave community, purpose, and shared vision</a:t>
            </a:r>
          </a:p>
          <a:p>
            <a:pPr lvl="1"/>
            <a:r>
              <a:rPr lang="en-US" dirty="0"/>
              <a:t>Gen X, most like Gen Z, needs to see a high ROI to continue to return as a member</a:t>
            </a:r>
          </a:p>
          <a:p>
            <a:r>
              <a:rPr lang="en-US" dirty="0"/>
              <a:t>Most college students are employed – 40% have a full-time job, according to the Lumina Foundation </a:t>
            </a:r>
          </a:p>
          <a:p>
            <a:r>
              <a:rPr lang="en-US" dirty="0"/>
              <a:t>Our role:</a:t>
            </a:r>
          </a:p>
          <a:p>
            <a:pPr lvl="1"/>
            <a:r>
              <a:rPr lang="en-US" dirty="0"/>
              <a:t>Present resources, programs, events, etc. </a:t>
            </a:r>
            <a:r>
              <a:rPr lang="en-US" b="1" dirty="0"/>
              <a:t>to them</a:t>
            </a:r>
          </a:p>
          <a:p>
            <a:pPr lvl="1"/>
            <a:r>
              <a:rPr lang="en-US" dirty="0"/>
              <a:t>Communicate relevant information in </a:t>
            </a:r>
            <a:r>
              <a:rPr lang="en-US" b="1" dirty="0"/>
              <a:t>short, clear</a:t>
            </a:r>
            <a:r>
              <a:rPr lang="en-US" dirty="0"/>
              <a:t> segments</a:t>
            </a:r>
          </a:p>
          <a:p>
            <a:pPr lvl="1"/>
            <a:r>
              <a:rPr lang="en-US" b="1" dirty="0"/>
              <a:t>Form connections</a:t>
            </a:r>
            <a:r>
              <a:rPr lang="en-US" dirty="0"/>
              <a:t> with them</a:t>
            </a:r>
            <a:endParaRPr lang="en-US" b="1" dirty="0"/>
          </a:p>
        </p:txBody>
      </p:sp>
    </p:spTree>
    <p:extLst>
      <p:ext uri="{BB962C8B-B14F-4D97-AF65-F5344CB8AC3E}">
        <p14:creationId xmlns:p14="http://schemas.microsoft.com/office/powerpoint/2010/main" val="689590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07340F-3F70-10C2-75F7-965C5D12FC3C}"/>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4EE8ADF8-5A87-ECE2-A20B-442FDCFE3313}"/>
              </a:ext>
            </a:extLst>
          </p:cNvPr>
          <p:cNvSpPr>
            <a:spLocks noGrp="1"/>
          </p:cNvSpPr>
          <p:nvPr>
            <p:ph type="title"/>
          </p:nvPr>
        </p:nvSpPr>
        <p:spPr>
          <a:xfrm>
            <a:off x="1371600" y="1143000"/>
            <a:ext cx="7620000" cy="990600"/>
          </a:xfrm>
        </p:spPr>
        <p:txBody>
          <a:bodyPr>
            <a:noAutofit/>
          </a:bodyPr>
          <a:lstStyle/>
          <a:p>
            <a:r>
              <a:rPr lang="en-US" sz="3600" dirty="0"/>
              <a:t>Accessing Student Member Information</a:t>
            </a:r>
          </a:p>
        </p:txBody>
      </p:sp>
      <p:sp>
        <p:nvSpPr>
          <p:cNvPr id="4" name="Slide Number Placeholder 3">
            <a:extLst>
              <a:ext uri="{FF2B5EF4-FFF2-40B4-BE49-F238E27FC236}">
                <a16:creationId xmlns:a16="http://schemas.microsoft.com/office/drawing/2014/main" id="{9CE2FFAF-54F5-8EF7-C5BE-14B62C84E64B}"/>
              </a:ext>
            </a:extLst>
          </p:cNvPr>
          <p:cNvSpPr>
            <a:spLocks noGrp="1"/>
          </p:cNvSpPr>
          <p:nvPr>
            <p:ph type="sldNum" sz="quarter" idx="11"/>
          </p:nvPr>
        </p:nvSpPr>
        <p:spPr/>
        <p:txBody>
          <a:bodyPr/>
          <a:lstStyle/>
          <a:p>
            <a:fld id="{B18394EC-998F-4A75-A298-338FFE107B74}" type="slidenum">
              <a:rPr lang="en-US" smtClean="0"/>
              <a:pPr/>
              <a:t>14</a:t>
            </a:fld>
            <a:endParaRPr lang="en-US" dirty="0"/>
          </a:p>
        </p:txBody>
      </p:sp>
    </p:spTree>
    <p:extLst>
      <p:ext uri="{BB962C8B-B14F-4D97-AF65-F5344CB8AC3E}">
        <p14:creationId xmlns:p14="http://schemas.microsoft.com/office/powerpoint/2010/main" val="1926752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ADECB-5A5C-81D8-DA8D-0F021844065B}"/>
              </a:ext>
            </a:extLst>
          </p:cNvPr>
          <p:cNvSpPr>
            <a:spLocks noGrp="1"/>
          </p:cNvSpPr>
          <p:nvPr>
            <p:ph type="title"/>
          </p:nvPr>
        </p:nvSpPr>
        <p:spPr/>
        <p:txBody>
          <a:bodyPr/>
          <a:lstStyle/>
          <a:p>
            <a:r>
              <a:rPr lang="en-US" dirty="0"/>
              <a:t>Pulling Member Lists &amp; Sorting</a:t>
            </a:r>
          </a:p>
        </p:txBody>
      </p:sp>
      <p:sp>
        <p:nvSpPr>
          <p:cNvPr id="3" name="Slide Number Placeholder 2">
            <a:extLst>
              <a:ext uri="{FF2B5EF4-FFF2-40B4-BE49-F238E27FC236}">
                <a16:creationId xmlns:a16="http://schemas.microsoft.com/office/drawing/2014/main" id="{60708270-CFC7-D822-FCDB-B5357CD957B6}"/>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15</a:t>
            </a:fld>
            <a:endParaRPr lang="en-US"/>
          </a:p>
        </p:txBody>
      </p:sp>
      <p:sp>
        <p:nvSpPr>
          <p:cNvPr id="4" name="Content Placeholder 3">
            <a:extLst>
              <a:ext uri="{FF2B5EF4-FFF2-40B4-BE49-F238E27FC236}">
                <a16:creationId xmlns:a16="http://schemas.microsoft.com/office/drawing/2014/main" id="{9BA78BB0-F199-E42E-6C2A-6A40905326F5}"/>
              </a:ext>
            </a:extLst>
          </p:cNvPr>
          <p:cNvSpPr>
            <a:spLocks noGrp="1"/>
          </p:cNvSpPr>
          <p:nvPr>
            <p:ph sz="quarter" idx="1"/>
          </p:nvPr>
        </p:nvSpPr>
        <p:spPr/>
        <p:txBody>
          <a:bodyPr/>
          <a:lstStyle/>
          <a:p>
            <a:r>
              <a:rPr lang="en-US" dirty="0"/>
              <a:t>Full instructions on pulling member reports available on the CEC Website</a:t>
            </a:r>
          </a:p>
          <a:p>
            <a:pPr lvl="1"/>
            <a:r>
              <a:rPr lang="en-US" dirty="0"/>
              <a:t>Membership tab &gt; Resources for Unit, Division, and Chapter Leaders &gt; Unit Resources &gt; HOW TO PULL UNIT REPORTS menu &gt; Download PDF</a:t>
            </a:r>
          </a:p>
        </p:txBody>
      </p:sp>
    </p:spTree>
    <p:extLst>
      <p:ext uri="{BB962C8B-B14F-4D97-AF65-F5344CB8AC3E}">
        <p14:creationId xmlns:p14="http://schemas.microsoft.com/office/powerpoint/2010/main" val="1121274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AE08A-2D56-20EF-B694-8685C4C7DE77}"/>
              </a:ext>
            </a:extLst>
          </p:cNvPr>
          <p:cNvSpPr>
            <a:spLocks noGrp="1"/>
          </p:cNvSpPr>
          <p:nvPr>
            <p:ph type="title"/>
          </p:nvPr>
        </p:nvSpPr>
        <p:spPr/>
        <p:txBody>
          <a:bodyPr/>
          <a:lstStyle/>
          <a:p>
            <a:r>
              <a:rPr lang="en-US" dirty="0"/>
              <a:t>Sorting Your List</a:t>
            </a:r>
          </a:p>
        </p:txBody>
      </p:sp>
      <p:sp>
        <p:nvSpPr>
          <p:cNvPr id="3" name="Slide Number Placeholder 2">
            <a:extLst>
              <a:ext uri="{FF2B5EF4-FFF2-40B4-BE49-F238E27FC236}">
                <a16:creationId xmlns:a16="http://schemas.microsoft.com/office/drawing/2014/main" id="{7602C732-7992-7BA8-FF7E-181194F9ED70}"/>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16</a:t>
            </a:fld>
            <a:endParaRPr lang="en-US"/>
          </a:p>
        </p:txBody>
      </p:sp>
      <p:sp>
        <p:nvSpPr>
          <p:cNvPr id="4" name="Content Placeholder 3">
            <a:extLst>
              <a:ext uri="{FF2B5EF4-FFF2-40B4-BE49-F238E27FC236}">
                <a16:creationId xmlns:a16="http://schemas.microsoft.com/office/drawing/2014/main" id="{CFFB15DE-EFB6-8CD2-7AD3-43930A8F704A}"/>
              </a:ext>
            </a:extLst>
          </p:cNvPr>
          <p:cNvSpPr>
            <a:spLocks noGrp="1"/>
          </p:cNvSpPr>
          <p:nvPr>
            <p:ph sz="quarter" idx="1"/>
          </p:nvPr>
        </p:nvSpPr>
        <p:spPr/>
        <p:txBody>
          <a:bodyPr/>
          <a:lstStyle/>
          <a:p>
            <a:r>
              <a:rPr lang="en-US" dirty="0"/>
              <a:t>Highlight first row</a:t>
            </a:r>
          </a:p>
          <a:p>
            <a:r>
              <a:rPr lang="en-US" dirty="0"/>
              <a:t>“Filter”</a:t>
            </a:r>
          </a:p>
          <a:p>
            <a:r>
              <a:rPr lang="en-US" dirty="0"/>
              <a:t>Check marks in boxes for all the member types you want to see</a:t>
            </a:r>
          </a:p>
          <a:p>
            <a:pPr lvl="1"/>
            <a:r>
              <a:rPr lang="en-US" dirty="0"/>
              <a:t>Ex.) You may want to send to Pre-Service Student and Graduate Student members– pulling one list and filtering this way allows you to capture all of their information at once</a:t>
            </a:r>
          </a:p>
        </p:txBody>
      </p:sp>
    </p:spTree>
    <p:extLst>
      <p:ext uri="{BB962C8B-B14F-4D97-AF65-F5344CB8AC3E}">
        <p14:creationId xmlns:p14="http://schemas.microsoft.com/office/powerpoint/2010/main" val="764508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9EEC55-7E9C-E873-7FF6-CC1D2F168394}"/>
              </a:ext>
            </a:extLst>
          </p:cNvPr>
          <p:cNvSpPr>
            <a:spLocks noGrp="1"/>
          </p:cNvSpPr>
          <p:nvPr>
            <p:ph type="body" idx="1"/>
          </p:nvPr>
        </p:nvSpPr>
        <p:spPr/>
        <p:txBody>
          <a:bodyPr/>
          <a:lstStyle/>
          <a:p>
            <a:r>
              <a:rPr lang="en-US" dirty="0"/>
              <a:t>How does your Unit support student members?</a:t>
            </a:r>
          </a:p>
        </p:txBody>
      </p:sp>
      <p:sp>
        <p:nvSpPr>
          <p:cNvPr id="3" name="Title 2">
            <a:extLst>
              <a:ext uri="{FF2B5EF4-FFF2-40B4-BE49-F238E27FC236}">
                <a16:creationId xmlns:a16="http://schemas.microsoft.com/office/drawing/2014/main" id="{7D2A35E0-3B20-041C-93A1-489F368CAB8E}"/>
              </a:ext>
            </a:extLst>
          </p:cNvPr>
          <p:cNvSpPr>
            <a:spLocks noGrp="1"/>
          </p:cNvSpPr>
          <p:nvPr>
            <p:ph type="title"/>
          </p:nvPr>
        </p:nvSpPr>
        <p:spPr/>
        <p:txBody>
          <a:bodyPr>
            <a:normAutofit/>
          </a:bodyPr>
          <a:lstStyle/>
          <a:p>
            <a:r>
              <a:rPr lang="en-US" dirty="0"/>
              <a:t>Student Member Support </a:t>
            </a:r>
          </a:p>
        </p:txBody>
      </p:sp>
      <p:sp>
        <p:nvSpPr>
          <p:cNvPr id="4" name="Slide Number Placeholder 3">
            <a:extLst>
              <a:ext uri="{FF2B5EF4-FFF2-40B4-BE49-F238E27FC236}">
                <a16:creationId xmlns:a16="http://schemas.microsoft.com/office/drawing/2014/main" id="{160B67CB-DC20-47DB-0C0A-FAD2F5A4DDB3}"/>
              </a:ext>
            </a:extLst>
          </p:cNvPr>
          <p:cNvSpPr>
            <a:spLocks noGrp="1"/>
          </p:cNvSpPr>
          <p:nvPr>
            <p:ph type="sldNum" sz="quarter" idx="11"/>
          </p:nvPr>
        </p:nvSpPr>
        <p:spPr/>
        <p:txBody>
          <a:bodyPr/>
          <a:lstStyle/>
          <a:p>
            <a:fld id="{B18394EC-998F-4A75-A298-338FFE107B74}" type="slidenum">
              <a:rPr lang="en-US" smtClean="0"/>
              <a:pPr/>
              <a:t>17</a:t>
            </a:fld>
            <a:endParaRPr lang="en-US" dirty="0"/>
          </a:p>
        </p:txBody>
      </p:sp>
    </p:spTree>
    <p:extLst>
      <p:ext uri="{BB962C8B-B14F-4D97-AF65-F5344CB8AC3E}">
        <p14:creationId xmlns:p14="http://schemas.microsoft.com/office/powerpoint/2010/main" val="2560679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900F-B476-F1E0-548F-074936112659}"/>
              </a:ext>
            </a:extLst>
          </p:cNvPr>
          <p:cNvSpPr>
            <a:spLocks noGrp="1"/>
          </p:cNvSpPr>
          <p:nvPr>
            <p:ph type="title"/>
          </p:nvPr>
        </p:nvSpPr>
        <p:spPr/>
        <p:txBody>
          <a:bodyPr/>
          <a:lstStyle/>
          <a:p>
            <a:r>
              <a:rPr lang="en-US" dirty="0"/>
              <a:t>Identifying Your Support Level</a:t>
            </a:r>
          </a:p>
        </p:txBody>
      </p:sp>
      <p:sp>
        <p:nvSpPr>
          <p:cNvPr id="3" name="Slide Number Placeholder 2">
            <a:extLst>
              <a:ext uri="{FF2B5EF4-FFF2-40B4-BE49-F238E27FC236}">
                <a16:creationId xmlns:a16="http://schemas.microsoft.com/office/drawing/2014/main" id="{F77096A5-8F0E-4983-3669-D0FF0765E882}"/>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18</a:t>
            </a:fld>
            <a:endParaRPr lang="en-US"/>
          </a:p>
        </p:txBody>
      </p:sp>
      <p:sp>
        <p:nvSpPr>
          <p:cNvPr id="4" name="Content Placeholder 3">
            <a:extLst>
              <a:ext uri="{FF2B5EF4-FFF2-40B4-BE49-F238E27FC236}">
                <a16:creationId xmlns:a16="http://schemas.microsoft.com/office/drawing/2014/main" id="{BC5F0068-BD43-2354-5D4D-B8BCDBC0CADF}"/>
              </a:ext>
            </a:extLst>
          </p:cNvPr>
          <p:cNvSpPr>
            <a:spLocks noGrp="1"/>
          </p:cNvSpPr>
          <p:nvPr>
            <p:ph sz="quarter" idx="1"/>
          </p:nvPr>
        </p:nvSpPr>
        <p:spPr/>
        <p:txBody>
          <a:bodyPr/>
          <a:lstStyle/>
          <a:p>
            <a:r>
              <a:rPr lang="en-US" dirty="0"/>
              <a:t>Identifying your Unit’s pathways of support should be your first step</a:t>
            </a:r>
          </a:p>
          <a:p>
            <a:pPr lvl="1"/>
            <a:r>
              <a:rPr lang="en-US" dirty="0"/>
              <a:t>What already exists that we can promote to these groups?</a:t>
            </a:r>
          </a:p>
          <a:p>
            <a:pPr lvl="1"/>
            <a:r>
              <a:rPr lang="en-US" dirty="0"/>
              <a:t>What needs are not being met? </a:t>
            </a:r>
          </a:p>
          <a:p>
            <a:pPr lvl="2"/>
            <a:r>
              <a:rPr lang="en-US" dirty="0"/>
              <a:t>How can we connect students to resources that </a:t>
            </a:r>
            <a:r>
              <a:rPr lang="en-US" b="1" dirty="0"/>
              <a:t>will</a:t>
            </a:r>
            <a:r>
              <a:rPr lang="en-US" dirty="0"/>
              <a:t> aid in closing that gap? </a:t>
            </a:r>
          </a:p>
          <a:p>
            <a:pPr lvl="2"/>
            <a:r>
              <a:rPr lang="en-US" dirty="0"/>
              <a:t>What resources or support will </a:t>
            </a:r>
            <a:r>
              <a:rPr lang="en-US" b="1" dirty="0"/>
              <a:t>we offer</a:t>
            </a:r>
            <a:r>
              <a:rPr lang="en-US" dirty="0"/>
              <a:t> to close the gap?</a:t>
            </a:r>
          </a:p>
          <a:p>
            <a:pPr lvl="2"/>
            <a:r>
              <a:rPr lang="en-US" dirty="0"/>
              <a:t>**We can be the connector! We do not have to play every role.</a:t>
            </a:r>
          </a:p>
        </p:txBody>
      </p:sp>
    </p:spTree>
    <p:extLst>
      <p:ext uri="{BB962C8B-B14F-4D97-AF65-F5344CB8AC3E}">
        <p14:creationId xmlns:p14="http://schemas.microsoft.com/office/powerpoint/2010/main" val="3424136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76CC-C463-7C4B-969B-F245DF9B9B67}"/>
              </a:ext>
            </a:extLst>
          </p:cNvPr>
          <p:cNvSpPr>
            <a:spLocks noGrp="1"/>
          </p:cNvSpPr>
          <p:nvPr>
            <p:ph type="title"/>
          </p:nvPr>
        </p:nvSpPr>
        <p:spPr/>
        <p:txBody>
          <a:bodyPr>
            <a:normAutofit/>
          </a:bodyPr>
          <a:lstStyle/>
          <a:p>
            <a:r>
              <a:rPr lang="en-US" dirty="0"/>
              <a:t>Student Member Support </a:t>
            </a:r>
          </a:p>
        </p:txBody>
      </p:sp>
      <p:sp>
        <p:nvSpPr>
          <p:cNvPr id="3" name="Content Placeholder 2">
            <a:extLst>
              <a:ext uri="{FF2B5EF4-FFF2-40B4-BE49-F238E27FC236}">
                <a16:creationId xmlns:a16="http://schemas.microsoft.com/office/drawing/2014/main" id="{BB919950-7BCC-C594-F021-4C271A8F5809}"/>
              </a:ext>
            </a:extLst>
          </p:cNvPr>
          <p:cNvSpPr>
            <a:spLocks noGrp="1"/>
          </p:cNvSpPr>
          <p:nvPr>
            <p:ph sz="quarter" idx="2"/>
          </p:nvPr>
        </p:nvSpPr>
        <p:spPr/>
        <p:txBody>
          <a:bodyPr>
            <a:normAutofit fontScale="70000" lnSpcReduction="20000"/>
          </a:bodyPr>
          <a:lstStyle/>
          <a:p>
            <a:r>
              <a:rPr lang="en-US" dirty="0">
                <a:solidFill>
                  <a:schemeClr val="accent1">
                    <a:lumMod val="25000"/>
                    <a:lumOff val="75000"/>
                  </a:schemeClr>
                </a:solidFill>
                <a:hlinkClick r:id="rId3">
                  <a:extLst>
                    <a:ext uri="{A12FA001-AC4F-418D-AE19-62706E023703}">
                      <ahyp:hlinkClr xmlns:ahyp="http://schemas.microsoft.com/office/drawing/2018/hyperlinkcolor" val="tx"/>
                    </a:ext>
                  </a:extLst>
                </a:hlinkClick>
              </a:rPr>
              <a:t>Student Resources</a:t>
            </a:r>
            <a:endParaRPr lang="en-US" dirty="0">
              <a:solidFill>
                <a:schemeClr val="accent1">
                  <a:lumMod val="25000"/>
                  <a:lumOff val="75000"/>
                </a:schemeClr>
              </a:solidFill>
            </a:endParaRPr>
          </a:p>
          <a:p>
            <a:r>
              <a:rPr lang="en-US" dirty="0"/>
              <a:t>Mentoring breakfast at CEC convention</a:t>
            </a:r>
          </a:p>
          <a:p>
            <a:r>
              <a:rPr lang="en-US" dirty="0"/>
              <a:t>Outstanding Student Award (open in October)</a:t>
            </a:r>
          </a:p>
          <a:p>
            <a:r>
              <a:rPr lang="en-US" dirty="0"/>
              <a:t>Complimentary 6-month membership for students during their student teaching experience </a:t>
            </a:r>
            <a:r>
              <a:rPr lang="en-US" dirty="0">
                <a:solidFill>
                  <a:schemeClr val="accent1">
                    <a:lumMod val="25000"/>
                    <a:lumOff val="75000"/>
                  </a:schemeClr>
                </a:solidFill>
                <a:hlinkClick r:id="rId4">
                  <a:extLst>
                    <a:ext uri="{A12FA001-AC4F-418D-AE19-62706E023703}">
                      <ahyp:hlinkClr xmlns:ahyp="http://schemas.microsoft.com/office/drawing/2018/hyperlinkcolor" val="tx"/>
                    </a:ext>
                  </a:extLst>
                </a:hlinkClick>
              </a:rPr>
              <a:t>(Student Teacher Resources)</a:t>
            </a:r>
            <a:endParaRPr lang="en-US" dirty="0">
              <a:solidFill>
                <a:schemeClr val="accent1">
                  <a:lumMod val="25000"/>
                  <a:lumOff val="75000"/>
                </a:schemeClr>
              </a:solidFill>
            </a:endParaRPr>
          </a:p>
          <a:p>
            <a:r>
              <a:rPr lang="en-US" dirty="0"/>
              <a:t>JumpStart (early career)</a:t>
            </a:r>
          </a:p>
          <a:p>
            <a:r>
              <a:rPr lang="en-US" dirty="0"/>
              <a:t>Student and Early Career Committee</a:t>
            </a:r>
          </a:p>
          <a:p>
            <a:endParaRPr lang="en-US" dirty="0"/>
          </a:p>
        </p:txBody>
      </p:sp>
      <p:sp>
        <p:nvSpPr>
          <p:cNvPr id="4" name="Content Placeholder 3">
            <a:extLst>
              <a:ext uri="{FF2B5EF4-FFF2-40B4-BE49-F238E27FC236}">
                <a16:creationId xmlns:a16="http://schemas.microsoft.com/office/drawing/2014/main" id="{6160DDC0-94E6-1071-E400-18D9533DBDE1}"/>
              </a:ext>
            </a:extLst>
          </p:cNvPr>
          <p:cNvSpPr>
            <a:spLocks noGrp="1"/>
          </p:cNvSpPr>
          <p:nvPr>
            <p:ph sz="quarter" idx="4"/>
          </p:nvPr>
        </p:nvSpPr>
        <p:spPr/>
        <p:txBody>
          <a:bodyPr>
            <a:normAutofit fontScale="70000" lnSpcReduction="20000"/>
          </a:bodyPr>
          <a:lstStyle/>
          <a:p>
            <a:r>
              <a:rPr lang="en-US" dirty="0"/>
              <a:t>Community for your Unit</a:t>
            </a:r>
          </a:p>
          <a:p>
            <a:r>
              <a:rPr lang="en-US" dirty="0"/>
              <a:t>Student presentations at your annual conference</a:t>
            </a:r>
          </a:p>
          <a:p>
            <a:r>
              <a:rPr lang="en-US" dirty="0"/>
              <a:t>“Scholarships” to CEC convention, programs or your own events</a:t>
            </a:r>
          </a:p>
          <a:p>
            <a:r>
              <a:rPr lang="en-US" dirty="0"/>
              <a:t>Panel of professionals </a:t>
            </a:r>
          </a:p>
          <a:p>
            <a:r>
              <a:rPr lang="en-US" dirty="0"/>
              <a:t>Networking or social hours to engage with seasoned professionals</a:t>
            </a:r>
          </a:p>
          <a:p>
            <a:r>
              <a:rPr lang="en-US" dirty="0"/>
              <a:t>Support in navigating student teaching, interviewing and/or resume building processes</a:t>
            </a:r>
          </a:p>
        </p:txBody>
      </p:sp>
      <p:sp>
        <p:nvSpPr>
          <p:cNvPr id="5" name="Slide Number Placeholder 4">
            <a:extLst>
              <a:ext uri="{FF2B5EF4-FFF2-40B4-BE49-F238E27FC236}">
                <a16:creationId xmlns:a16="http://schemas.microsoft.com/office/drawing/2014/main" id="{CBA5BD2C-4290-5F47-85F7-AE8F1290D627}"/>
              </a:ext>
            </a:extLst>
          </p:cNvPr>
          <p:cNvSpPr>
            <a:spLocks noGrp="1"/>
          </p:cNvSpPr>
          <p:nvPr>
            <p:ph type="sldNum" sz="quarter" idx="16"/>
          </p:nvPr>
        </p:nvSpPr>
        <p:spPr/>
        <p:txBody>
          <a:bodyPr>
            <a:normAutofit fontScale="85000" lnSpcReduction="20000"/>
          </a:bodyPr>
          <a:lstStyle/>
          <a:p>
            <a:fld id="{B18394EC-998F-4A75-A298-338FFE107B74}" type="slidenum">
              <a:rPr lang="en-US" smtClean="0"/>
              <a:pPr/>
              <a:t>19</a:t>
            </a:fld>
            <a:endParaRPr lang="en-US"/>
          </a:p>
        </p:txBody>
      </p:sp>
      <p:sp>
        <p:nvSpPr>
          <p:cNvPr id="6" name="Text Placeholder 5">
            <a:extLst>
              <a:ext uri="{FF2B5EF4-FFF2-40B4-BE49-F238E27FC236}">
                <a16:creationId xmlns:a16="http://schemas.microsoft.com/office/drawing/2014/main" id="{DA8ECB6F-6F2F-A066-1B58-68C3880CE2D2}"/>
              </a:ext>
            </a:extLst>
          </p:cNvPr>
          <p:cNvSpPr>
            <a:spLocks noGrp="1"/>
          </p:cNvSpPr>
          <p:nvPr>
            <p:ph type="body" sz="quarter" idx="1"/>
          </p:nvPr>
        </p:nvSpPr>
        <p:spPr/>
        <p:txBody>
          <a:bodyPr/>
          <a:lstStyle/>
          <a:p>
            <a:r>
              <a:rPr lang="en-US" dirty="0"/>
              <a:t>CEC</a:t>
            </a:r>
          </a:p>
        </p:txBody>
      </p:sp>
      <p:sp>
        <p:nvSpPr>
          <p:cNvPr id="7" name="Text Placeholder 6">
            <a:extLst>
              <a:ext uri="{FF2B5EF4-FFF2-40B4-BE49-F238E27FC236}">
                <a16:creationId xmlns:a16="http://schemas.microsoft.com/office/drawing/2014/main" id="{F5FFD86C-7630-3569-1AC7-D11A9528804D}"/>
              </a:ext>
            </a:extLst>
          </p:cNvPr>
          <p:cNvSpPr>
            <a:spLocks noGrp="1"/>
          </p:cNvSpPr>
          <p:nvPr>
            <p:ph type="body" sz="quarter" idx="3"/>
          </p:nvPr>
        </p:nvSpPr>
        <p:spPr/>
        <p:txBody>
          <a:bodyPr/>
          <a:lstStyle/>
          <a:p>
            <a:r>
              <a:rPr lang="en-US" dirty="0"/>
              <a:t>Unit</a:t>
            </a:r>
          </a:p>
        </p:txBody>
      </p:sp>
    </p:spTree>
    <p:extLst>
      <p:ext uri="{BB962C8B-B14F-4D97-AF65-F5344CB8AC3E}">
        <p14:creationId xmlns:p14="http://schemas.microsoft.com/office/powerpoint/2010/main" val="2154871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93EF9-5D3A-B637-73A6-71D7F7355DC0}"/>
              </a:ext>
            </a:extLst>
          </p:cNvPr>
          <p:cNvSpPr>
            <a:spLocks noGrp="1"/>
          </p:cNvSpPr>
          <p:nvPr>
            <p:ph type="title"/>
          </p:nvPr>
        </p:nvSpPr>
        <p:spPr/>
        <p:txBody>
          <a:bodyPr/>
          <a:lstStyle/>
          <a:p>
            <a:r>
              <a:rPr lang="en-US" dirty="0"/>
              <a:t>Attendance</a:t>
            </a:r>
          </a:p>
        </p:txBody>
      </p:sp>
      <p:sp>
        <p:nvSpPr>
          <p:cNvPr id="3" name="Content Placeholder 2">
            <a:extLst>
              <a:ext uri="{FF2B5EF4-FFF2-40B4-BE49-F238E27FC236}">
                <a16:creationId xmlns:a16="http://schemas.microsoft.com/office/drawing/2014/main" id="{FE73EA00-E401-E854-1AC1-0AB7AB9880E2}"/>
              </a:ext>
            </a:extLst>
          </p:cNvPr>
          <p:cNvSpPr>
            <a:spLocks noGrp="1"/>
          </p:cNvSpPr>
          <p:nvPr>
            <p:ph sz="quarter" idx="1"/>
          </p:nvPr>
        </p:nvSpPr>
        <p:spPr/>
        <p:txBody>
          <a:bodyPr>
            <a:normAutofit lnSpcReduction="10000"/>
          </a:bodyPr>
          <a:lstStyle/>
          <a:p>
            <a:pPr marL="514350" indent="-514350">
              <a:buFont typeface="+mj-lt"/>
              <a:buAutoNum type="arabicPeriod"/>
            </a:pPr>
            <a:r>
              <a:rPr lang="en-US" b="1" dirty="0"/>
              <a:t>Complete</a:t>
            </a:r>
            <a:r>
              <a:rPr lang="en-US" dirty="0"/>
              <a:t> the attendance form</a:t>
            </a:r>
          </a:p>
          <a:p>
            <a:pPr marL="514350" indent="-514350">
              <a:buFont typeface="+mj-lt"/>
              <a:buAutoNum type="arabicPeriod"/>
            </a:pPr>
            <a:r>
              <a:rPr lang="en-US" b="1" dirty="0"/>
              <a:t>Update</a:t>
            </a:r>
            <a:r>
              <a:rPr lang="en-US" dirty="0"/>
              <a:t> your display name in Zoom to include your first name and Unit (ex. Danielle, IN)</a:t>
            </a:r>
          </a:p>
          <a:p>
            <a:pPr marL="514350" indent="-514350">
              <a:buFont typeface="+mj-lt"/>
              <a:buAutoNum type="arabicPeriod"/>
            </a:pPr>
            <a:r>
              <a:rPr lang="en-US" b="1" dirty="0"/>
              <a:t>Enter</a:t>
            </a:r>
            <a:r>
              <a:rPr lang="en-US" dirty="0"/>
              <a:t> your role in the chat in your Unit in the chat</a:t>
            </a:r>
          </a:p>
        </p:txBody>
      </p:sp>
      <p:pic>
        <p:nvPicPr>
          <p:cNvPr id="6" name="Content Placeholder 5">
            <a:extLst>
              <a:ext uri="{FF2B5EF4-FFF2-40B4-BE49-F238E27FC236}">
                <a16:creationId xmlns:a16="http://schemas.microsoft.com/office/drawing/2014/main" id="{C543FAE5-10CC-1235-FA4C-F55C6AB943BA}"/>
              </a:ext>
            </a:extLst>
          </p:cNvPr>
          <p:cNvPicPr>
            <a:picLocks noGrp="1" noChangeAspect="1"/>
          </p:cNvPicPr>
          <p:nvPr>
            <p:ph sz="quarter" idx="2"/>
          </p:nvPr>
        </p:nvPicPr>
        <p:blipFill>
          <a:blip r:embed="rId3"/>
          <a:stretch>
            <a:fillRect/>
          </a:stretch>
        </p:blipFill>
        <p:spPr>
          <a:xfrm>
            <a:off x="5045013" y="1589088"/>
            <a:ext cx="3486274" cy="4572000"/>
          </a:xfrm>
        </p:spPr>
      </p:pic>
      <p:pic>
        <p:nvPicPr>
          <p:cNvPr id="8" name="Picture 7">
            <a:extLst>
              <a:ext uri="{FF2B5EF4-FFF2-40B4-BE49-F238E27FC236}">
                <a16:creationId xmlns:a16="http://schemas.microsoft.com/office/drawing/2014/main" id="{2A9E528A-A5E0-2F38-A7E6-DA6622B4016A}"/>
              </a:ext>
            </a:extLst>
          </p:cNvPr>
          <p:cNvPicPr>
            <a:picLocks noChangeAspect="1"/>
          </p:cNvPicPr>
          <p:nvPr/>
        </p:nvPicPr>
        <p:blipFill rotWithShape="1">
          <a:blip r:embed="rId4"/>
          <a:srcRect l="-2605" t="-674" r="-1" b="-506"/>
          <a:stretch/>
        </p:blipFill>
        <p:spPr>
          <a:xfrm>
            <a:off x="7391400" y="5105400"/>
            <a:ext cx="1524000" cy="1524000"/>
          </a:xfrm>
          <a:prstGeom prst="rect">
            <a:avLst/>
          </a:prstGeom>
        </p:spPr>
      </p:pic>
    </p:spTree>
    <p:extLst>
      <p:ext uri="{BB962C8B-B14F-4D97-AF65-F5344CB8AC3E}">
        <p14:creationId xmlns:p14="http://schemas.microsoft.com/office/powerpoint/2010/main" val="397801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0E75F-4B4F-2BAD-76B7-95C9EBBE3A97}"/>
              </a:ext>
            </a:extLst>
          </p:cNvPr>
          <p:cNvSpPr>
            <a:spLocks noGrp="1"/>
          </p:cNvSpPr>
          <p:nvPr>
            <p:ph type="title"/>
          </p:nvPr>
        </p:nvSpPr>
        <p:spPr/>
        <p:txBody>
          <a:bodyPr/>
          <a:lstStyle/>
          <a:p>
            <a:r>
              <a:rPr lang="en-US" dirty="0"/>
              <a:t>Consider The Following</a:t>
            </a:r>
          </a:p>
        </p:txBody>
      </p:sp>
      <p:sp>
        <p:nvSpPr>
          <p:cNvPr id="3" name="Slide Number Placeholder 2">
            <a:extLst>
              <a:ext uri="{FF2B5EF4-FFF2-40B4-BE49-F238E27FC236}">
                <a16:creationId xmlns:a16="http://schemas.microsoft.com/office/drawing/2014/main" id="{A03C63D3-16E0-642A-6DA5-AE66CABDE5B3}"/>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20</a:t>
            </a:fld>
            <a:endParaRPr lang="en-US"/>
          </a:p>
        </p:txBody>
      </p:sp>
      <p:sp>
        <p:nvSpPr>
          <p:cNvPr id="4" name="Content Placeholder 3">
            <a:extLst>
              <a:ext uri="{FF2B5EF4-FFF2-40B4-BE49-F238E27FC236}">
                <a16:creationId xmlns:a16="http://schemas.microsoft.com/office/drawing/2014/main" id="{163D8A5D-2313-1717-29B2-50A77F36E0FD}"/>
              </a:ext>
            </a:extLst>
          </p:cNvPr>
          <p:cNvSpPr>
            <a:spLocks noGrp="1"/>
          </p:cNvSpPr>
          <p:nvPr>
            <p:ph sz="quarter" idx="1"/>
          </p:nvPr>
        </p:nvSpPr>
        <p:spPr/>
        <p:txBody>
          <a:bodyPr>
            <a:normAutofit fontScale="92500" lnSpcReduction="10000"/>
          </a:bodyPr>
          <a:lstStyle/>
          <a:p>
            <a:r>
              <a:rPr lang="en-US" dirty="0"/>
              <a:t>Are we communicating with graduate students or just pre-service?</a:t>
            </a:r>
          </a:p>
          <a:p>
            <a:pPr lvl="1"/>
            <a:r>
              <a:rPr lang="en-US" dirty="0"/>
              <a:t>How might their needs differ and are we “giving” to both membership segments?</a:t>
            </a:r>
          </a:p>
          <a:p>
            <a:r>
              <a:rPr lang="en-US" dirty="0"/>
              <a:t>Time of year</a:t>
            </a:r>
          </a:p>
          <a:p>
            <a:pPr lvl="1"/>
            <a:r>
              <a:rPr lang="en-US" dirty="0"/>
              <a:t>When are communicating and holding programs? </a:t>
            </a:r>
          </a:p>
          <a:p>
            <a:pPr lvl="2"/>
            <a:r>
              <a:rPr lang="en-US" dirty="0"/>
              <a:t>Does this align well with the academic calendars where your student members are?</a:t>
            </a:r>
          </a:p>
          <a:p>
            <a:pPr lvl="2"/>
            <a:r>
              <a:rPr lang="en-US" dirty="0"/>
              <a:t>Are we considering their program/curriculum when communicating with them?</a:t>
            </a:r>
          </a:p>
          <a:p>
            <a:pPr lvl="2"/>
            <a:r>
              <a:rPr lang="en-US" dirty="0"/>
              <a:t>What are they/will they be thinking about when you next communicate with them?</a:t>
            </a:r>
          </a:p>
        </p:txBody>
      </p:sp>
    </p:spTree>
    <p:extLst>
      <p:ext uri="{BB962C8B-B14F-4D97-AF65-F5344CB8AC3E}">
        <p14:creationId xmlns:p14="http://schemas.microsoft.com/office/powerpoint/2010/main" val="1459968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0E75F-4B4F-2BAD-76B7-95C9EBBE3A97}"/>
              </a:ext>
            </a:extLst>
          </p:cNvPr>
          <p:cNvSpPr>
            <a:spLocks noGrp="1"/>
          </p:cNvSpPr>
          <p:nvPr>
            <p:ph type="title"/>
          </p:nvPr>
        </p:nvSpPr>
        <p:spPr/>
        <p:txBody>
          <a:bodyPr/>
          <a:lstStyle/>
          <a:p>
            <a:r>
              <a:rPr lang="en-US" dirty="0"/>
              <a:t>Consider The Following</a:t>
            </a:r>
          </a:p>
        </p:txBody>
      </p:sp>
      <p:sp>
        <p:nvSpPr>
          <p:cNvPr id="3" name="Slide Number Placeholder 2">
            <a:extLst>
              <a:ext uri="{FF2B5EF4-FFF2-40B4-BE49-F238E27FC236}">
                <a16:creationId xmlns:a16="http://schemas.microsoft.com/office/drawing/2014/main" id="{A03C63D3-16E0-642A-6DA5-AE66CABDE5B3}"/>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21</a:t>
            </a:fld>
            <a:endParaRPr lang="en-US"/>
          </a:p>
        </p:txBody>
      </p:sp>
      <p:sp>
        <p:nvSpPr>
          <p:cNvPr id="4" name="Content Placeholder 3">
            <a:extLst>
              <a:ext uri="{FF2B5EF4-FFF2-40B4-BE49-F238E27FC236}">
                <a16:creationId xmlns:a16="http://schemas.microsoft.com/office/drawing/2014/main" id="{163D8A5D-2313-1717-29B2-50A77F36E0FD}"/>
              </a:ext>
            </a:extLst>
          </p:cNvPr>
          <p:cNvSpPr>
            <a:spLocks noGrp="1"/>
          </p:cNvSpPr>
          <p:nvPr>
            <p:ph sz="quarter" idx="1"/>
          </p:nvPr>
        </p:nvSpPr>
        <p:spPr/>
        <p:txBody>
          <a:bodyPr>
            <a:normAutofit/>
          </a:bodyPr>
          <a:lstStyle/>
          <a:p>
            <a:r>
              <a:rPr lang="en-US" dirty="0"/>
              <a:t>Areas most populated with student members</a:t>
            </a:r>
          </a:p>
          <a:p>
            <a:pPr lvl="1"/>
            <a:r>
              <a:rPr lang="en-US" dirty="0"/>
              <a:t>If you were to hold a program, are you picking areas of convenience for your members?</a:t>
            </a:r>
          </a:p>
          <a:p>
            <a:pPr lvl="1"/>
            <a:r>
              <a:rPr lang="en-US" dirty="0"/>
              <a:t>Are you considering the makeup of the student population when selecting event days/times? </a:t>
            </a:r>
          </a:p>
          <a:p>
            <a:pPr lvl="2"/>
            <a:r>
              <a:rPr lang="en-US" dirty="0"/>
              <a:t>Is this a commuter campus?</a:t>
            </a:r>
          </a:p>
          <a:p>
            <a:pPr lvl="2"/>
            <a:r>
              <a:rPr lang="en-US" dirty="0"/>
              <a:t>When is it best to hold programs? </a:t>
            </a:r>
          </a:p>
          <a:p>
            <a:pPr lvl="2"/>
            <a:r>
              <a:rPr lang="en-US" dirty="0"/>
              <a:t>What is student and campus culture like? Are we asking them to split priorities? </a:t>
            </a:r>
          </a:p>
        </p:txBody>
      </p:sp>
    </p:spTree>
    <p:extLst>
      <p:ext uri="{BB962C8B-B14F-4D97-AF65-F5344CB8AC3E}">
        <p14:creationId xmlns:p14="http://schemas.microsoft.com/office/powerpoint/2010/main" val="1762338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0E75F-4B4F-2BAD-76B7-95C9EBBE3A97}"/>
              </a:ext>
            </a:extLst>
          </p:cNvPr>
          <p:cNvSpPr>
            <a:spLocks noGrp="1"/>
          </p:cNvSpPr>
          <p:nvPr>
            <p:ph type="title"/>
          </p:nvPr>
        </p:nvSpPr>
        <p:spPr/>
        <p:txBody>
          <a:bodyPr/>
          <a:lstStyle/>
          <a:p>
            <a:r>
              <a:rPr lang="en-US" dirty="0"/>
              <a:t>Consider The Following</a:t>
            </a:r>
          </a:p>
        </p:txBody>
      </p:sp>
      <p:sp>
        <p:nvSpPr>
          <p:cNvPr id="3" name="Slide Number Placeholder 2">
            <a:extLst>
              <a:ext uri="{FF2B5EF4-FFF2-40B4-BE49-F238E27FC236}">
                <a16:creationId xmlns:a16="http://schemas.microsoft.com/office/drawing/2014/main" id="{A03C63D3-16E0-642A-6DA5-AE66CABDE5B3}"/>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22</a:t>
            </a:fld>
            <a:endParaRPr lang="en-US"/>
          </a:p>
        </p:txBody>
      </p:sp>
      <p:sp>
        <p:nvSpPr>
          <p:cNvPr id="4" name="Content Placeholder 3">
            <a:extLst>
              <a:ext uri="{FF2B5EF4-FFF2-40B4-BE49-F238E27FC236}">
                <a16:creationId xmlns:a16="http://schemas.microsoft.com/office/drawing/2014/main" id="{163D8A5D-2313-1717-29B2-50A77F36E0FD}"/>
              </a:ext>
            </a:extLst>
          </p:cNvPr>
          <p:cNvSpPr>
            <a:spLocks noGrp="1"/>
          </p:cNvSpPr>
          <p:nvPr>
            <p:ph sz="quarter" idx="1"/>
          </p:nvPr>
        </p:nvSpPr>
        <p:spPr/>
        <p:txBody>
          <a:bodyPr>
            <a:normAutofit/>
          </a:bodyPr>
          <a:lstStyle/>
          <a:p>
            <a:r>
              <a:rPr lang="en-US" dirty="0"/>
              <a:t>Do you have student chapters? If so, are you coaching them (or the advisor) to build supportive programming?</a:t>
            </a:r>
          </a:p>
          <a:p>
            <a:pPr lvl="1"/>
            <a:r>
              <a:rPr lang="en-US" dirty="0"/>
              <a:t>Do you require them to hold regular meetings? An annual event?</a:t>
            </a:r>
          </a:p>
          <a:p>
            <a:pPr lvl="1"/>
            <a:r>
              <a:rPr lang="en-US" dirty="0"/>
              <a:t>Are you ensuring the faculty advisor is the proper fit?</a:t>
            </a:r>
          </a:p>
          <a:p>
            <a:pPr lvl="1"/>
            <a:r>
              <a:rPr lang="en-US" dirty="0"/>
              <a:t>Are you holding faculty advisor meetings so they can cross collaborate and/or hold programs together?</a:t>
            </a:r>
          </a:p>
          <a:p>
            <a:pPr lvl="1"/>
            <a:r>
              <a:rPr lang="en-US" dirty="0"/>
              <a:t>Is programming accessible? Can/should some of the events or programs be virtual?</a:t>
            </a:r>
          </a:p>
        </p:txBody>
      </p:sp>
    </p:spTree>
    <p:extLst>
      <p:ext uri="{BB962C8B-B14F-4D97-AF65-F5344CB8AC3E}">
        <p14:creationId xmlns:p14="http://schemas.microsoft.com/office/powerpoint/2010/main" val="342635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46E944-CDD4-1C38-671C-DE2013D6CDD9}"/>
              </a:ext>
            </a:extLst>
          </p:cNvPr>
          <p:cNvSpPr>
            <a:spLocks noGrp="1"/>
          </p:cNvSpPr>
          <p:nvPr>
            <p:ph type="body" idx="1"/>
          </p:nvPr>
        </p:nvSpPr>
        <p:spPr/>
        <p:txBody>
          <a:bodyPr/>
          <a:lstStyle/>
          <a:p>
            <a:endParaRPr lang="en-US" dirty="0"/>
          </a:p>
        </p:txBody>
      </p:sp>
      <p:sp>
        <p:nvSpPr>
          <p:cNvPr id="3" name="Title 2">
            <a:extLst>
              <a:ext uri="{FF2B5EF4-FFF2-40B4-BE49-F238E27FC236}">
                <a16:creationId xmlns:a16="http://schemas.microsoft.com/office/drawing/2014/main" id="{B700693C-B4B1-E626-3311-ED05D44EB401}"/>
              </a:ext>
            </a:extLst>
          </p:cNvPr>
          <p:cNvSpPr>
            <a:spLocks noGrp="1"/>
          </p:cNvSpPr>
          <p:nvPr>
            <p:ph type="title"/>
          </p:nvPr>
        </p:nvSpPr>
        <p:spPr/>
        <p:txBody>
          <a:bodyPr>
            <a:normAutofit/>
          </a:bodyPr>
          <a:lstStyle/>
          <a:p>
            <a:r>
              <a:rPr lang="en-US" dirty="0"/>
              <a:t>Supporting the Transition</a:t>
            </a:r>
          </a:p>
        </p:txBody>
      </p:sp>
      <p:sp>
        <p:nvSpPr>
          <p:cNvPr id="4" name="Slide Number Placeholder 3">
            <a:extLst>
              <a:ext uri="{FF2B5EF4-FFF2-40B4-BE49-F238E27FC236}">
                <a16:creationId xmlns:a16="http://schemas.microsoft.com/office/drawing/2014/main" id="{5AE580EE-F370-DF29-7B53-89668B1BBF88}"/>
              </a:ext>
            </a:extLst>
          </p:cNvPr>
          <p:cNvSpPr>
            <a:spLocks noGrp="1"/>
          </p:cNvSpPr>
          <p:nvPr>
            <p:ph type="sldNum" sz="quarter" idx="11"/>
          </p:nvPr>
        </p:nvSpPr>
        <p:spPr/>
        <p:txBody>
          <a:bodyPr/>
          <a:lstStyle/>
          <a:p>
            <a:fld id="{B18394EC-998F-4A75-A298-338FFE107B74}" type="slidenum">
              <a:rPr lang="en-US" smtClean="0"/>
              <a:pPr/>
              <a:t>23</a:t>
            </a:fld>
            <a:endParaRPr lang="en-US" dirty="0"/>
          </a:p>
        </p:txBody>
      </p:sp>
    </p:spTree>
    <p:extLst>
      <p:ext uri="{BB962C8B-B14F-4D97-AF65-F5344CB8AC3E}">
        <p14:creationId xmlns:p14="http://schemas.microsoft.com/office/powerpoint/2010/main" val="957908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2F1A1-F923-9BE1-4295-008CCF3A7D1E}"/>
              </a:ext>
            </a:extLst>
          </p:cNvPr>
          <p:cNvSpPr>
            <a:spLocks noGrp="1"/>
          </p:cNvSpPr>
          <p:nvPr>
            <p:ph type="title"/>
          </p:nvPr>
        </p:nvSpPr>
        <p:spPr/>
        <p:txBody>
          <a:bodyPr/>
          <a:lstStyle/>
          <a:p>
            <a:r>
              <a:rPr lang="en-US" dirty="0"/>
              <a:t>Supporting the Transition</a:t>
            </a:r>
          </a:p>
        </p:txBody>
      </p:sp>
      <p:sp>
        <p:nvSpPr>
          <p:cNvPr id="3" name="Slide Number Placeholder 2">
            <a:extLst>
              <a:ext uri="{FF2B5EF4-FFF2-40B4-BE49-F238E27FC236}">
                <a16:creationId xmlns:a16="http://schemas.microsoft.com/office/drawing/2014/main" id="{BA8B7C78-060C-8ABB-0B0E-095A2B1C18BA}"/>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24</a:t>
            </a:fld>
            <a:endParaRPr lang="en-US"/>
          </a:p>
        </p:txBody>
      </p:sp>
      <p:sp>
        <p:nvSpPr>
          <p:cNvPr id="4" name="Content Placeholder 3">
            <a:extLst>
              <a:ext uri="{FF2B5EF4-FFF2-40B4-BE49-F238E27FC236}">
                <a16:creationId xmlns:a16="http://schemas.microsoft.com/office/drawing/2014/main" id="{B111D21B-BFEB-7489-9396-9655BCB877E8}"/>
              </a:ext>
            </a:extLst>
          </p:cNvPr>
          <p:cNvSpPr>
            <a:spLocks noGrp="1"/>
          </p:cNvSpPr>
          <p:nvPr>
            <p:ph sz="quarter" idx="1"/>
          </p:nvPr>
        </p:nvSpPr>
        <p:spPr/>
        <p:txBody>
          <a:bodyPr>
            <a:normAutofit fontScale="85000" lnSpcReduction="10000"/>
          </a:bodyPr>
          <a:lstStyle/>
          <a:p>
            <a:r>
              <a:rPr lang="en-US" dirty="0"/>
              <a:t>Communicate </a:t>
            </a:r>
            <a:r>
              <a:rPr lang="en-US" b="1" dirty="0"/>
              <a:t>before</a:t>
            </a:r>
            <a:r>
              <a:rPr lang="en-US" dirty="0"/>
              <a:t> graduation seasons asking members:</a:t>
            </a:r>
          </a:p>
          <a:p>
            <a:pPr lvl="1"/>
            <a:r>
              <a:rPr lang="en-US" dirty="0"/>
              <a:t>About their needs and/or concerns heading into their next phase</a:t>
            </a:r>
          </a:p>
          <a:p>
            <a:pPr lvl="1"/>
            <a:r>
              <a:rPr lang="en-US" dirty="0"/>
              <a:t>To </a:t>
            </a:r>
            <a:r>
              <a:rPr lang="en-US" b="1" dirty="0"/>
              <a:t>update their contact information and/or employment information </a:t>
            </a:r>
            <a:r>
              <a:rPr lang="en-US" dirty="0"/>
              <a:t>to better support them (the more you know, the better you can do)</a:t>
            </a:r>
          </a:p>
          <a:p>
            <a:r>
              <a:rPr lang="en-US" dirty="0"/>
              <a:t>Consider offering:</a:t>
            </a:r>
          </a:p>
          <a:p>
            <a:pPr lvl="1"/>
            <a:r>
              <a:rPr lang="en-US" dirty="0"/>
              <a:t>A professional panel or presentation</a:t>
            </a:r>
          </a:p>
          <a:p>
            <a:pPr lvl="2"/>
            <a:r>
              <a:rPr lang="en-US" dirty="0"/>
              <a:t>Preparing for interviews, creating resumes, working with your host teacher (student teaching), working with para pros, etc.</a:t>
            </a:r>
          </a:p>
          <a:p>
            <a:pPr lvl="1"/>
            <a:r>
              <a:rPr lang="en-US" dirty="0"/>
              <a:t>Student awards or certificates for graduating members to celebrate their accomplishments and allow them to celebrate on LinkedIn</a:t>
            </a:r>
          </a:p>
          <a:p>
            <a:pPr lvl="1"/>
            <a:endParaRPr lang="en-US" dirty="0"/>
          </a:p>
        </p:txBody>
      </p:sp>
    </p:spTree>
    <p:extLst>
      <p:ext uri="{BB962C8B-B14F-4D97-AF65-F5344CB8AC3E}">
        <p14:creationId xmlns:p14="http://schemas.microsoft.com/office/powerpoint/2010/main" val="4237751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E20F5-F932-624C-F0B3-7B7B76477B9B}"/>
              </a:ext>
            </a:extLst>
          </p:cNvPr>
          <p:cNvSpPr>
            <a:spLocks noGrp="1"/>
          </p:cNvSpPr>
          <p:nvPr>
            <p:ph type="title"/>
          </p:nvPr>
        </p:nvSpPr>
        <p:spPr/>
        <p:txBody>
          <a:bodyPr/>
          <a:lstStyle/>
          <a:p>
            <a:r>
              <a:rPr lang="en-US" dirty="0"/>
              <a:t>Supporting the Transition</a:t>
            </a:r>
          </a:p>
        </p:txBody>
      </p:sp>
      <p:sp>
        <p:nvSpPr>
          <p:cNvPr id="3" name="Slide Number Placeholder 2">
            <a:extLst>
              <a:ext uri="{FF2B5EF4-FFF2-40B4-BE49-F238E27FC236}">
                <a16:creationId xmlns:a16="http://schemas.microsoft.com/office/drawing/2014/main" id="{1473FF2B-0AAD-1F8C-BDE3-6DDE4DB2C8AD}"/>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25</a:t>
            </a:fld>
            <a:endParaRPr lang="en-US"/>
          </a:p>
        </p:txBody>
      </p:sp>
      <p:sp>
        <p:nvSpPr>
          <p:cNvPr id="4" name="Content Placeholder 3">
            <a:extLst>
              <a:ext uri="{FF2B5EF4-FFF2-40B4-BE49-F238E27FC236}">
                <a16:creationId xmlns:a16="http://schemas.microsoft.com/office/drawing/2014/main" id="{BBEB92CC-8EF7-EA85-E2EB-6B5B21511CD9}"/>
              </a:ext>
            </a:extLst>
          </p:cNvPr>
          <p:cNvSpPr>
            <a:spLocks noGrp="1"/>
          </p:cNvSpPr>
          <p:nvPr>
            <p:ph sz="quarter" idx="1"/>
          </p:nvPr>
        </p:nvSpPr>
        <p:spPr/>
        <p:txBody>
          <a:bodyPr>
            <a:normAutofit fontScale="85000" lnSpcReduction="10000"/>
          </a:bodyPr>
          <a:lstStyle/>
          <a:p>
            <a:r>
              <a:rPr lang="en-US" dirty="0"/>
              <a:t>Don’t stop after graduation!</a:t>
            </a:r>
          </a:p>
          <a:p>
            <a:r>
              <a:rPr lang="en-US" dirty="0"/>
              <a:t>Make a plan for supporting their next steps</a:t>
            </a:r>
          </a:p>
          <a:p>
            <a:pPr lvl="1"/>
            <a:r>
              <a:rPr lang="en-US" dirty="0"/>
              <a:t>Share a membership discount code to continue their membership</a:t>
            </a:r>
          </a:p>
          <a:p>
            <a:pPr lvl="1"/>
            <a:r>
              <a:rPr lang="en-US" dirty="0"/>
              <a:t>Promote CEC’s Jump Start program</a:t>
            </a:r>
          </a:p>
          <a:p>
            <a:pPr lvl="1"/>
            <a:r>
              <a:rPr lang="en-US" dirty="0"/>
              <a:t>Use CEC’s early career member resources in your communications</a:t>
            </a:r>
          </a:p>
          <a:p>
            <a:pPr lvl="1"/>
            <a:r>
              <a:rPr lang="en-US" dirty="0"/>
              <a:t>Consider a survey asking about their plans!</a:t>
            </a:r>
          </a:p>
          <a:p>
            <a:pPr lvl="2"/>
            <a:r>
              <a:rPr lang="en-US" dirty="0"/>
              <a:t>What’s next? More school? Moving out of state? Teaching in state? </a:t>
            </a:r>
          </a:p>
          <a:p>
            <a:pPr lvl="2"/>
            <a:r>
              <a:rPr lang="en-US" dirty="0"/>
              <a:t>Knowing this information can help your Unit support:</a:t>
            </a:r>
          </a:p>
          <a:p>
            <a:pPr lvl="3"/>
            <a:r>
              <a:rPr lang="en-US" dirty="0"/>
              <a:t>This specific group of membership directly</a:t>
            </a:r>
          </a:p>
          <a:p>
            <a:pPr lvl="3"/>
            <a:r>
              <a:rPr lang="en-US" dirty="0"/>
              <a:t>Administrators within your membership </a:t>
            </a:r>
          </a:p>
          <a:p>
            <a:pPr lvl="4"/>
            <a:r>
              <a:rPr lang="en-US" dirty="0"/>
              <a:t>Share a snapshot of survey results to help them better support their new special educators! (Share stressors, concerns, areas they feel least/most prepared for, etc.)</a:t>
            </a:r>
          </a:p>
        </p:txBody>
      </p:sp>
    </p:spTree>
    <p:extLst>
      <p:ext uri="{BB962C8B-B14F-4D97-AF65-F5344CB8AC3E}">
        <p14:creationId xmlns:p14="http://schemas.microsoft.com/office/powerpoint/2010/main" val="4199053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573BE-8893-77EC-BD0F-AAECF7B6B871}"/>
              </a:ext>
            </a:extLst>
          </p:cNvPr>
          <p:cNvSpPr>
            <a:spLocks noGrp="1"/>
          </p:cNvSpPr>
          <p:nvPr>
            <p:ph type="title"/>
          </p:nvPr>
        </p:nvSpPr>
        <p:spPr/>
        <p:txBody>
          <a:bodyPr>
            <a:normAutofit fontScale="90000"/>
          </a:bodyPr>
          <a:lstStyle/>
          <a:p>
            <a:r>
              <a:rPr lang="en-US" dirty="0"/>
              <a:t>Reminders/Sharing of Member Benefits</a:t>
            </a:r>
          </a:p>
        </p:txBody>
      </p:sp>
      <p:sp>
        <p:nvSpPr>
          <p:cNvPr id="3" name="Slide Number Placeholder 2">
            <a:extLst>
              <a:ext uri="{FF2B5EF4-FFF2-40B4-BE49-F238E27FC236}">
                <a16:creationId xmlns:a16="http://schemas.microsoft.com/office/drawing/2014/main" id="{024A98D4-F57F-F7ED-3756-59DBAC9217E7}"/>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26</a:t>
            </a:fld>
            <a:endParaRPr lang="en-US"/>
          </a:p>
        </p:txBody>
      </p:sp>
      <p:sp>
        <p:nvSpPr>
          <p:cNvPr id="4" name="Content Placeholder 3">
            <a:extLst>
              <a:ext uri="{FF2B5EF4-FFF2-40B4-BE49-F238E27FC236}">
                <a16:creationId xmlns:a16="http://schemas.microsoft.com/office/drawing/2014/main" id="{1056D2A0-23C8-832F-98AE-9C682010E42A}"/>
              </a:ext>
            </a:extLst>
          </p:cNvPr>
          <p:cNvSpPr>
            <a:spLocks noGrp="1"/>
          </p:cNvSpPr>
          <p:nvPr>
            <p:ph sz="quarter" idx="1"/>
          </p:nvPr>
        </p:nvSpPr>
        <p:spPr/>
        <p:txBody>
          <a:bodyPr>
            <a:normAutofit fontScale="85000" lnSpcReduction="20000"/>
          </a:bodyPr>
          <a:lstStyle/>
          <a:p>
            <a:r>
              <a:rPr lang="en-US" dirty="0"/>
              <a:t>Support systems and engaging with other professionals</a:t>
            </a:r>
          </a:p>
          <a:p>
            <a:pPr lvl="1"/>
            <a:r>
              <a:rPr lang="en-US" dirty="0"/>
              <a:t>Post in communities</a:t>
            </a:r>
          </a:p>
          <a:p>
            <a:pPr lvl="1"/>
            <a:r>
              <a:rPr lang="en-US" dirty="0"/>
              <a:t>Student teaching programs</a:t>
            </a:r>
          </a:p>
          <a:p>
            <a:pPr lvl="1"/>
            <a:r>
              <a:rPr lang="en-US" dirty="0"/>
              <a:t>Local chapters</a:t>
            </a:r>
          </a:p>
          <a:p>
            <a:pPr lvl="1"/>
            <a:r>
              <a:rPr lang="en-US" dirty="0"/>
              <a:t>Division membership (plus conferences and resources)</a:t>
            </a:r>
          </a:p>
          <a:p>
            <a:pPr lvl="1"/>
            <a:r>
              <a:rPr lang="en-US" dirty="0"/>
              <a:t>Volunteer opportunities</a:t>
            </a:r>
          </a:p>
          <a:p>
            <a:r>
              <a:rPr lang="en-US" dirty="0"/>
              <a:t>Research</a:t>
            </a:r>
          </a:p>
          <a:p>
            <a:pPr lvl="1"/>
            <a:r>
              <a:rPr lang="en-US" dirty="0"/>
              <a:t>Access to publications with membership</a:t>
            </a:r>
          </a:p>
          <a:p>
            <a:pPr lvl="1"/>
            <a:r>
              <a:rPr lang="en-US" dirty="0"/>
              <a:t>Promote new releases that may support them</a:t>
            </a:r>
          </a:p>
          <a:p>
            <a:r>
              <a:rPr lang="en-US" dirty="0"/>
              <a:t>Ready to use resources</a:t>
            </a:r>
          </a:p>
          <a:p>
            <a:pPr lvl="1"/>
            <a:r>
              <a:rPr lang="en-US" dirty="0"/>
              <a:t>Templates from CEC Exceptional Teacher Resource Repository</a:t>
            </a:r>
          </a:p>
          <a:p>
            <a:pPr lvl="1"/>
            <a:r>
              <a:rPr lang="en-US" dirty="0">
                <a:solidFill>
                  <a:schemeClr val="accent1">
                    <a:lumMod val="25000"/>
                    <a:lumOff val="75000"/>
                  </a:schemeClr>
                </a:solidFill>
                <a:hlinkClick r:id="rId2">
                  <a:extLst>
                    <a:ext uri="{A12FA001-AC4F-418D-AE19-62706E023703}">
                      <ahyp:hlinkClr xmlns:ahyp="http://schemas.microsoft.com/office/drawing/2018/hyperlinkcolor" val="tx"/>
                    </a:ext>
                  </a:extLst>
                </a:hlinkClick>
              </a:rPr>
              <a:t>Early Career Professional Resources</a:t>
            </a:r>
            <a:endParaRPr lang="en-US" dirty="0">
              <a:solidFill>
                <a:schemeClr val="accent1">
                  <a:lumMod val="25000"/>
                  <a:lumOff val="75000"/>
                </a:schemeClr>
              </a:solidFill>
            </a:endParaRPr>
          </a:p>
        </p:txBody>
      </p:sp>
    </p:spTree>
    <p:extLst>
      <p:ext uri="{BB962C8B-B14F-4D97-AF65-F5344CB8AC3E}">
        <p14:creationId xmlns:p14="http://schemas.microsoft.com/office/powerpoint/2010/main" val="3153536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1A2B7-5FCF-4582-9D39-DF61CD05229E}"/>
              </a:ext>
            </a:extLst>
          </p:cNvPr>
          <p:cNvSpPr>
            <a:spLocks noGrp="1"/>
          </p:cNvSpPr>
          <p:nvPr>
            <p:ph type="title"/>
          </p:nvPr>
        </p:nvSpPr>
        <p:spPr>
          <a:xfrm>
            <a:off x="551101" y="511027"/>
            <a:ext cx="8276493" cy="742950"/>
          </a:xfrm>
        </p:spPr>
        <p:txBody>
          <a:bodyPr>
            <a:normAutofit fontScale="90000"/>
          </a:bodyPr>
          <a:lstStyle/>
          <a:p>
            <a:r>
              <a:rPr lang="en-US" dirty="0"/>
              <a:t>CEC Second: </a:t>
            </a:r>
            <a:r>
              <a:rPr lang="en-US" b="1" dirty="0"/>
              <a:t>Webinar Hosting</a:t>
            </a:r>
          </a:p>
        </p:txBody>
      </p:sp>
      <p:sp>
        <p:nvSpPr>
          <p:cNvPr id="3" name="Slide Number Placeholder 2">
            <a:extLst>
              <a:ext uri="{FF2B5EF4-FFF2-40B4-BE49-F238E27FC236}">
                <a16:creationId xmlns:a16="http://schemas.microsoft.com/office/drawing/2014/main" id="{39672364-F148-4768-AFAF-ADD5CF413552}"/>
              </a:ext>
            </a:extLst>
          </p:cNvPr>
          <p:cNvSpPr>
            <a:spLocks noGrp="1"/>
          </p:cNvSpPr>
          <p:nvPr>
            <p:ph type="sldNum" sz="quarter" idx="12"/>
          </p:nvPr>
        </p:nvSpPr>
        <p:spPr/>
        <p:txBody>
          <a:bodyPr>
            <a:normAutofit lnSpcReduction="10000"/>
          </a:bodyPr>
          <a:lstStyle/>
          <a:p>
            <a:fld id="{B18394EC-998F-4A75-A298-338FFE107B74}" type="slidenum">
              <a:rPr lang="en-US" smtClean="0"/>
              <a:pPr/>
              <a:t>27</a:t>
            </a:fld>
            <a:endParaRPr lang="en-US"/>
          </a:p>
        </p:txBody>
      </p:sp>
      <p:sp>
        <p:nvSpPr>
          <p:cNvPr id="5" name="Content Placeholder 4">
            <a:extLst>
              <a:ext uri="{FF2B5EF4-FFF2-40B4-BE49-F238E27FC236}">
                <a16:creationId xmlns:a16="http://schemas.microsoft.com/office/drawing/2014/main" id="{635FBDD5-BF02-5C05-A283-D8CEBAF304B9}"/>
              </a:ext>
            </a:extLst>
          </p:cNvPr>
          <p:cNvSpPr>
            <a:spLocks noGrp="1"/>
          </p:cNvSpPr>
          <p:nvPr>
            <p:ph sz="quarter" idx="1"/>
          </p:nvPr>
        </p:nvSpPr>
        <p:spPr>
          <a:xfrm>
            <a:off x="612648" y="1600200"/>
            <a:ext cx="7769352" cy="4267200"/>
          </a:xfrm>
        </p:spPr>
        <p:txBody>
          <a:bodyPr>
            <a:normAutofit fontScale="92500" lnSpcReduction="10000"/>
          </a:bodyPr>
          <a:lstStyle/>
          <a:p>
            <a:pPr marL="0" indent="0" algn="ctr" rtl="0">
              <a:buNone/>
            </a:pPr>
            <a:r>
              <a:rPr lang="en-US" sz="2400" b="1" dirty="0">
                <a:effectLst/>
              </a:rPr>
              <a:t>Partner with CEC to offer a FREE webinar for your Unit’s members!</a:t>
            </a:r>
          </a:p>
          <a:p>
            <a:pPr marL="0" indent="0" algn="ctr" rtl="0">
              <a:buNone/>
            </a:pPr>
            <a:endParaRPr lang="en-US" sz="2000" dirty="0">
              <a:effectLst/>
            </a:endParaRPr>
          </a:p>
          <a:p>
            <a:r>
              <a:rPr lang="en-US" sz="2000" b="1" dirty="0">
                <a:effectLst/>
              </a:rPr>
              <a:t>You identify the content/topic </a:t>
            </a:r>
            <a:r>
              <a:rPr lang="en-US" sz="2000" dirty="0">
                <a:effectLst/>
              </a:rPr>
              <a:t>(what do your members need right now?) </a:t>
            </a:r>
          </a:p>
          <a:p>
            <a:r>
              <a:rPr lang="en-US" sz="2000" b="1" dirty="0">
                <a:effectLst/>
              </a:rPr>
              <a:t>You pick the speaker(s) </a:t>
            </a:r>
            <a:r>
              <a:rPr lang="en-US" sz="2000" dirty="0">
                <a:effectLst/>
              </a:rPr>
              <a:t>(who in your Unit is an expert in a certain area - let's reach out to them!)</a:t>
            </a:r>
          </a:p>
          <a:p>
            <a:r>
              <a:rPr lang="en-US" sz="2000" b="1" dirty="0">
                <a:effectLst/>
              </a:rPr>
              <a:t>CEC does the rest! </a:t>
            </a:r>
          </a:p>
          <a:p>
            <a:pPr marL="914400" lvl="1" indent="-457200"/>
            <a:r>
              <a:rPr lang="en-US" sz="1800" dirty="0">
                <a:effectLst/>
              </a:rPr>
              <a:t>We set up the </a:t>
            </a:r>
            <a:r>
              <a:rPr lang="en-US" sz="1800" b="1" dirty="0">
                <a:effectLst/>
              </a:rPr>
              <a:t>registration</a:t>
            </a:r>
            <a:r>
              <a:rPr lang="en-US" sz="1800" dirty="0">
                <a:effectLst/>
              </a:rPr>
              <a:t>, the </a:t>
            </a:r>
            <a:r>
              <a:rPr lang="en-US" sz="1800" b="1" dirty="0">
                <a:effectLst/>
              </a:rPr>
              <a:t>Zoom webinar</a:t>
            </a:r>
            <a:r>
              <a:rPr lang="en-US" sz="1800" dirty="0">
                <a:effectLst/>
              </a:rPr>
              <a:t>, and </a:t>
            </a:r>
            <a:r>
              <a:rPr lang="en-US" sz="1800" b="1" dirty="0">
                <a:effectLst/>
              </a:rPr>
              <a:t>marketing</a:t>
            </a:r>
            <a:r>
              <a:rPr lang="en-US" sz="1800" dirty="0">
                <a:effectLst/>
              </a:rPr>
              <a:t> (we can market to all of CEC, not just your Unit members)</a:t>
            </a:r>
          </a:p>
          <a:p>
            <a:r>
              <a:rPr lang="en-US" sz="2000" dirty="0">
                <a:effectLst/>
              </a:rPr>
              <a:t>Free registration to your Unit members can be a great member engagement effort</a:t>
            </a:r>
          </a:p>
          <a:p>
            <a:endParaRPr lang="en-US" sz="2000" dirty="0"/>
          </a:p>
          <a:p>
            <a:pPr marL="0" indent="0" algn="ctr">
              <a:buNone/>
            </a:pPr>
            <a:r>
              <a:rPr lang="en-US" sz="2000" b="1" dirty="0">
                <a:effectLst/>
              </a:rPr>
              <a:t>Contact: Brooke Massey,</a:t>
            </a:r>
            <a:r>
              <a:rPr lang="en-US" sz="2000" b="1" dirty="0">
                <a:solidFill>
                  <a:schemeClr val="accent1">
                    <a:lumMod val="25000"/>
                    <a:lumOff val="75000"/>
                  </a:schemeClr>
                </a:solidFill>
                <a:effectLst/>
              </a:rPr>
              <a:t> </a:t>
            </a:r>
            <a:r>
              <a:rPr lang="en-US" sz="2000" b="1" dirty="0">
                <a:solidFill>
                  <a:schemeClr val="accent1">
                    <a:lumMod val="25000"/>
                    <a:lumOff val="75000"/>
                  </a:schemeClr>
                </a:solidFill>
                <a:effectLst/>
                <a:hlinkClick r:id="rId3">
                  <a:extLst>
                    <a:ext uri="{A12FA001-AC4F-418D-AE19-62706E023703}">
                      <ahyp:hlinkClr xmlns:ahyp="http://schemas.microsoft.com/office/drawing/2018/hyperlinkcolor" val="tx"/>
                    </a:ext>
                  </a:extLst>
                </a:hlinkClick>
              </a:rPr>
              <a:t>bmassey@exceptionalchildren.org</a:t>
            </a:r>
            <a:r>
              <a:rPr lang="en-US" sz="2000" b="1" dirty="0">
                <a:solidFill>
                  <a:schemeClr val="accent1">
                    <a:lumMod val="25000"/>
                    <a:lumOff val="75000"/>
                  </a:schemeClr>
                </a:solidFill>
                <a:effectLst/>
              </a:rPr>
              <a:t> </a:t>
            </a:r>
          </a:p>
        </p:txBody>
      </p:sp>
    </p:spTree>
    <p:extLst>
      <p:ext uri="{BB962C8B-B14F-4D97-AF65-F5344CB8AC3E}">
        <p14:creationId xmlns:p14="http://schemas.microsoft.com/office/powerpoint/2010/main" val="3668775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5CB7D-5215-47D6-9227-7883DC6E7FF8}"/>
              </a:ext>
            </a:extLst>
          </p:cNvPr>
          <p:cNvSpPr>
            <a:spLocks noGrp="1"/>
          </p:cNvSpPr>
          <p:nvPr>
            <p:ph type="title"/>
          </p:nvPr>
        </p:nvSpPr>
        <p:spPr/>
        <p:txBody>
          <a:bodyPr/>
          <a:lstStyle/>
          <a:p>
            <a:pPr algn="ctr"/>
            <a:r>
              <a:rPr lang="en-US" b="1" dirty="0"/>
              <a:t>THANK YOU! </a:t>
            </a:r>
          </a:p>
        </p:txBody>
      </p:sp>
      <p:sp>
        <p:nvSpPr>
          <p:cNvPr id="3" name="Content Placeholder 2">
            <a:extLst>
              <a:ext uri="{FF2B5EF4-FFF2-40B4-BE49-F238E27FC236}">
                <a16:creationId xmlns:a16="http://schemas.microsoft.com/office/drawing/2014/main" id="{FA1629B3-D82C-41D5-BB8E-4C50BF703DEA}"/>
              </a:ext>
            </a:extLst>
          </p:cNvPr>
          <p:cNvSpPr>
            <a:spLocks noGrp="1"/>
          </p:cNvSpPr>
          <p:nvPr>
            <p:ph sz="half" idx="1"/>
          </p:nvPr>
        </p:nvSpPr>
        <p:spPr>
          <a:xfrm>
            <a:off x="495299" y="1752600"/>
            <a:ext cx="8153400" cy="2967677"/>
          </a:xfrm>
        </p:spPr>
        <p:txBody>
          <a:bodyPr>
            <a:normAutofit/>
          </a:bodyPr>
          <a:lstStyle/>
          <a:p>
            <a:pPr marL="0" indent="0" algn="ctr">
              <a:buNone/>
            </a:pPr>
            <a:r>
              <a:rPr lang="en-US" sz="3600" dirty="0"/>
              <a:t>Thanks for all you do!</a:t>
            </a:r>
          </a:p>
          <a:p>
            <a:pPr marL="0" indent="0" algn="ctr">
              <a:buNone/>
            </a:pPr>
            <a:r>
              <a:rPr lang="en-US" sz="3600" b="1" dirty="0"/>
              <a:t>Help us do better &amp; complete our survey!</a:t>
            </a:r>
          </a:p>
          <a:p>
            <a:pPr marL="0" indent="0" algn="ctr">
              <a:buNone/>
            </a:pPr>
            <a:r>
              <a:rPr lang="en-US" sz="2400" b="1" dirty="0"/>
              <a:t>Danielle: </a:t>
            </a:r>
            <a:r>
              <a:rPr lang="en-US" sz="2400" b="0" i="0" u="none" strike="noStrike" dirty="0">
                <a:solidFill>
                  <a:srgbClr val="063772"/>
                </a:solidFill>
                <a:effectLst/>
                <a:hlinkClick r:id="rId3">
                  <a:extLst>
                    <a:ext uri="{A12FA001-AC4F-418D-AE19-62706E023703}">
                      <ahyp:hlinkClr xmlns:ahyp="http://schemas.microsoft.com/office/drawing/2018/hyperlinkcolor" val="tx"/>
                    </a:ext>
                  </a:extLst>
                </a:hlinkClick>
              </a:rPr>
              <a:t>dwieczorek@exceptionalchildren.org</a:t>
            </a:r>
            <a:endParaRPr lang="en-US" sz="2400" b="0" i="0" u="none" strike="noStrike" dirty="0">
              <a:solidFill>
                <a:srgbClr val="063772"/>
              </a:solidFill>
              <a:effectLst/>
            </a:endParaRPr>
          </a:p>
          <a:p>
            <a:pPr marL="0" indent="0" algn="ctr">
              <a:buNone/>
            </a:pPr>
            <a:r>
              <a:rPr lang="en-US" sz="2400" b="1" dirty="0"/>
              <a:t>Brannan: </a:t>
            </a:r>
            <a:r>
              <a:rPr lang="en-US" sz="2400" dirty="0">
                <a:solidFill>
                  <a:srgbClr val="063772"/>
                </a:solidFill>
                <a:hlinkClick r:id="rId4">
                  <a:extLst>
                    <a:ext uri="{A12FA001-AC4F-418D-AE19-62706E023703}">
                      <ahyp:hlinkClr xmlns:ahyp="http://schemas.microsoft.com/office/drawing/2018/hyperlinkcolor" val="tx"/>
                    </a:ext>
                  </a:extLst>
                </a:hlinkClick>
              </a:rPr>
              <a:t>bmeyers@exceptionalchildren.org</a:t>
            </a:r>
            <a:r>
              <a:rPr lang="en-US" sz="2400" dirty="0">
                <a:solidFill>
                  <a:srgbClr val="063772"/>
                </a:solidFill>
              </a:rPr>
              <a:t> </a:t>
            </a:r>
          </a:p>
          <a:p>
            <a:pPr marL="0" indent="0">
              <a:buNone/>
            </a:pPr>
            <a:endParaRPr lang="en-US" dirty="0"/>
          </a:p>
        </p:txBody>
      </p:sp>
      <p:pic>
        <p:nvPicPr>
          <p:cNvPr id="5" name="Picture 4">
            <a:extLst>
              <a:ext uri="{FF2B5EF4-FFF2-40B4-BE49-F238E27FC236}">
                <a16:creationId xmlns:a16="http://schemas.microsoft.com/office/drawing/2014/main" id="{B4C7AB2B-ACA2-49E4-AE93-BFFAFB392ABD}"/>
              </a:ext>
            </a:extLst>
          </p:cNvPr>
          <p:cNvPicPr>
            <a:picLocks noChangeAspect="1"/>
          </p:cNvPicPr>
          <p:nvPr/>
        </p:nvPicPr>
        <p:blipFill>
          <a:blip r:embed="rId5"/>
          <a:stretch>
            <a:fillRect/>
          </a:stretch>
        </p:blipFill>
        <p:spPr>
          <a:xfrm>
            <a:off x="3933060" y="4616097"/>
            <a:ext cx="1277878" cy="1275159"/>
          </a:xfrm>
          <a:prstGeom prst="rect">
            <a:avLst/>
          </a:prstGeom>
        </p:spPr>
      </p:pic>
    </p:spTree>
    <p:extLst>
      <p:ext uri="{BB962C8B-B14F-4D97-AF65-F5344CB8AC3E}">
        <p14:creationId xmlns:p14="http://schemas.microsoft.com/office/powerpoint/2010/main" val="3454278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5BCB1-CB4E-0F7A-3F2A-166E87A56905}"/>
              </a:ext>
            </a:extLst>
          </p:cNvPr>
          <p:cNvSpPr>
            <a:spLocks noGrp="1"/>
          </p:cNvSpPr>
          <p:nvPr>
            <p:ph type="title"/>
          </p:nvPr>
        </p:nvSpPr>
        <p:spPr/>
        <p:txBody>
          <a:bodyPr/>
          <a:lstStyle/>
          <a:p>
            <a:r>
              <a:rPr lang="en-US" dirty="0"/>
              <a:t>How to Update Your Zoom Name</a:t>
            </a:r>
          </a:p>
        </p:txBody>
      </p:sp>
      <p:sp>
        <p:nvSpPr>
          <p:cNvPr id="3" name="Slide Number Placeholder 2">
            <a:extLst>
              <a:ext uri="{FF2B5EF4-FFF2-40B4-BE49-F238E27FC236}">
                <a16:creationId xmlns:a16="http://schemas.microsoft.com/office/drawing/2014/main" id="{B32A2EED-55CA-E66E-1767-BEEE864EA3BB}"/>
              </a:ext>
            </a:extLst>
          </p:cNvPr>
          <p:cNvSpPr>
            <a:spLocks noGrp="1"/>
          </p:cNvSpPr>
          <p:nvPr>
            <p:ph type="sldNum" sz="quarter" idx="12"/>
          </p:nvPr>
        </p:nvSpPr>
        <p:spPr/>
        <p:txBody>
          <a:bodyPr>
            <a:normAutofit lnSpcReduction="10000"/>
          </a:bodyPr>
          <a:lstStyle/>
          <a:p>
            <a:fld id="{B18394EC-998F-4A75-A298-338FFE107B74}" type="slidenum">
              <a:rPr lang="en-US" smtClean="0"/>
              <a:pPr/>
              <a:t>3</a:t>
            </a:fld>
            <a:endParaRPr lang="en-US"/>
          </a:p>
        </p:txBody>
      </p:sp>
      <p:sp>
        <p:nvSpPr>
          <p:cNvPr id="4" name="Content Placeholder 3">
            <a:extLst>
              <a:ext uri="{FF2B5EF4-FFF2-40B4-BE49-F238E27FC236}">
                <a16:creationId xmlns:a16="http://schemas.microsoft.com/office/drawing/2014/main" id="{697BC0A9-040F-6ED2-3D3B-F970A636FA97}"/>
              </a:ext>
            </a:extLst>
          </p:cNvPr>
          <p:cNvSpPr>
            <a:spLocks noGrp="1"/>
          </p:cNvSpPr>
          <p:nvPr>
            <p:ph sz="quarter" idx="1"/>
          </p:nvPr>
        </p:nvSpPr>
        <p:spPr>
          <a:xfrm>
            <a:off x="0" y="1600200"/>
            <a:ext cx="9144000" cy="4495800"/>
          </a:xfrm>
        </p:spPr>
        <p:txBody>
          <a:bodyPr numCol="3">
            <a:normAutofit fontScale="70000" lnSpcReduction="20000"/>
          </a:bodyPr>
          <a:lstStyle/>
          <a:p>
            <a:pPr marL="0" indent="0">
              <a:buNone/>
            </a:pPr>
            <a:r>
              <a:rPr lang="en-US" b="1" dirty="0">
                <a:solidFill>
                  <a:srgbClr val="063772"/>
                </a:solidFill>
              </a:rPr>
              <a:t>Windows | macOS | Linux</a:t>
            </a:r>
          </a:p>
          <a:p>
            <a:r>
              <a:rPr lang="en-US" dirty="0">
                <a:solidFill>
                  <a:srgbClr val="063772"/>
                </a:solidFill>
              </a:rPr>
              <a:t>On the Zoom in-meeting controls, click Participants participants-or-channel-button.png.</a:t>
            </a:r>
          </a:p>
          <a:p>
            <a:r>
              <a:rPr lang="en-US" dirty="0">
                <a:solidFill>
                  <a:srgbClr val="063772"/>
                </a:solidFill>
              </a:rPr>
              <a:t>Hover your mouse over your name, then click the ellipses more-button.</a:t>
            </a:r>
          </a:p>
          <a:p>
            <a:r>
              <a:rPr lang="en-US" dirty="0">
                <a:solidFill>
                  <a:srgbClr val="063772"/>
                </a:solidFill>
              </a:rPr>
              <a:t>Click Rename.</a:t>
            </a:r>
          </a:p>
          <a:p>
            <a:r>
              <a:rPr lang="en-US" dirty="0">
                <a:solidFill>
                  <a:srgbClr val="063772"/>
                </a:solidFill>
              </a:rPr>
              <a:t>A pop-up box will appear.</a:t>
            </a:r>
          </a:p>
          <a:p>
            <a:r>
              <a:rPr lang="en-US" dirty="0">
                <a:solidFill>
                  <a:srgbClr val="063772"/>
                </a:solidFill>
              </a:rPr>
              <a:t>In the pop-up box, enter your display name.</a:t>
            </a:r>
          </a:p>
          <a:p>
            <a:r>
              <a:rPr lang="en-US" dirty="0">
                <a:solidFill>
                  <a:srgbClr val="063772"/>
                </a:solidFill>
              </a:rPr>
              <a:t>Click Change.</a:t>
            </a:r>
          </a:p>
          <a:p>
            <a:pPr marL="0" indent="0">
              <a:buNone/>
            </a:pPr>
            <a:r>
              <a:rPr lang="en-US" b="1" dirty="0"/>
              <a:t>           </a:t>
            </a:r>
          </a:p>
          <a:p>
            <a:pPr marL="0" indent="0">
              <a:buNone/>
            </a:pPr>
            <a:r>
              <a:rPr lang="en-US" b="1" dirty="0"/>
              <a:t>           Android | iOS</a:t>
            </a:r>
          </a:p>
          <a:p>
            <a:r>
              <a:rPr lang="en-US" dirty="0"/>
              <a:t>On the Zoom in-meeting controls, tap Participants participants-or-channel-button.png.</a:t>
            </a:r>
          </a:p>
          <a:p>
            <a:r>
              <a:rPr lang="en-US" dirty="0"/>
              <a:t>Tap your name, then tap Rename.</a:t>
            </a:r>
          </a:p>
          <a:p>
            <a:r>
              <a:rPr lang="en-US" dirty="0"/>
              <a:t>A pop-up box will appear.</a:t>
            </a:r>
          </a:p>
          <a:p>
            <a:r>
              <a:rPr lang="en-US" dirty="0"/>
              <a:t>In the pop-up box, enter your display name.</a:t>
            </a:r>
          </a:p>
          <a:p>
            <a:r>
              <a:rPr lang="en-US" dirty="0"/>
              <a:t>Tap Done.</a:t>
            </a:r>
          </a:p>
          <a:p>
            <a:pPr marL="0" indent="0">
              <a:buNone/>
            </a:pPr>
            <a:endParaRPr lang="en-US" dirty="0"/>
          </a:p>
          <a:p>
            <a:pPr marL="0" indent="0">
              <a:buNone/>
            </a:pPr>
            <a:endParaRPr lang="en-US" dirty="0"/>
          </a:p>
          <a:p>
            <a:pPr marL="0" indent="0">
              <a:buNone/>
            </a:pPr>
            <a:endParaRPr lang="en-US" dirty="0"/>
          </a:p>
          <a:p>
            <a:pPr marL="0" indent="0">
              <a:buNone/>
            </a:pPr>
            <a:r>
              <a:rPr lang="en-US" b="1" dirty="0">
                <a:solidFill>
                  <a:srgbClr val="063772"/>
                </a:solidFill>
              </a:rPr>
              <a:t>                Web</a:t>
            </a:r>
          </a:p>
          <a:p>
            <a:r>
              <a:rPr lang="en-US" dirty="0">
                <a:solidFill>
                  <a:srgbClr val="063772"/>
                </a:solidFill>
              </a:rPr>
              <a:t>On the Zoom in-meeting controls, click Participants participants-or-channel-button.png.</a:t>
            </a:r>
          </a:p>
          <a:p>
            <a:r>
              <a:rPr lang="en-US" dirty="0">
                <a:solidFill>
                  <a:srgbClr val="063772"/>
                </a:solidFill>
              </a:rPr>
              <a:t>Hover your mouse over your name, then click More.</a:t>
            </a:r>
          </a:p>
          <a:p>
            <a:r>
              <a:rPr lang="en-US" dirty="0">
                <a:solidFill>
                  <a:srgbClr val="063772"/>
                </a:solidFill>
              </a:rPr>
              <a:t>Click Rename.</a:t>
            </a:r>
          </a:p>
          <a:p>
            <a:r>
              <a:rPr lang="en-US" dirty="0">
                <a:solidFill>
                  <a:srgbClr val="063772"/>
                </a:solidFill>
              </a:rPr>
              <a:t>A pop-up box will appear.</a:t>
            </a:r>
          </a:p>
          <a:p>
            <a:r>
              <a:rPr lang="en-US" dirty="0">
                <a:solidFill>
                  <a:srgbClr val="063772"/>
                </a:solidFill>
              </a:rPr>
              <a:t>In the pop-up box, enter your display name.</a:t>
            </a:r>
          </a:p>
          <a:p>
            <a:r>
              <a:rPr lang="en-US" dirty="0">
                <a:solidFill>
                  <a:srgbClr val="063772"/>
                </a:solidFill>
              </a:rPr>
              <a:t>Click Change.</a:t>
            </a:r>
          </a:p>
        </p:txBody>
      </p:sp>
    </p:spTree>
    <p:extLst>
      <p:ext uri="{BB962C8B-B14F-4D97-AF65-F5344CB8AC3E}">
        <p14:creationId xmlns:p14="http://schemas.microsoft.com/office/powerpoint/2010/main" val="1399562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F5064-5A46-EF2E-F19C-8695379465E2}"/>
              </a:ext>
            </a:extLst>
          </p:cNvPr>
          <p:cNvSpPr>
            <a:spLocks noGrp="1"/>
          </p:cNvSpPr>
          <p:nvPr>
            <p:ph type="title"/>
          </p:nvPr>
        </p:nvSpPr>
        <p:spPr/>
        <p:txBody>
          <a:bodyPr/>
          <a:lstStyle/>
          <a:p>
            <a:r>
              <a:rPr lang="en-US" dirty="0"/>
              <a:t>Agenda</a:t>
            </a:r>
          </a:p>
        </p:txBody>
      </p:sp>
      <p:sp>
        <p:nvSpPr>
          <p:cNvPr id="3" name="Slide Number Placeholder 2">
            <a:extLst>
              <a:ext uri="{FF2B5EF4-FFF2-40B4-BE49-F238E27FC236}">
                <a16:creationId xmlns:a16="http://schemas.microsoft.com/office/drawing/2014/main" id="{670160E5-9DF1-29E2-AD3F-E35E5C5602CF}"/>
              </a:ext>
            </a:extLst>
          </p:cNvPr>
          <p:cNvSpPr>
            <a:spLocks noGrp="1"/>
          </p:cNvSpPr>
          <p:nvPr>
            <p:ph type="sldNum" sz="quarter" idx="12"/>
          </p:nvPr>
        </p:nvSpPr>
        <p:spPr/>
        <p:txBody>
          <a:bodyPr>
            <a:normAutofit lnSpcReduction="10000"/>
          </a:bodyPr>
          <a:lstStyle/>
          <a:p>
            <a:fld id="{B18394EC-998F-4A75-A298-338FFE107B74}" type="slidenum">
              <a:rPr lang="en-US" smtClean="0"/>
              <a:pPr/>
              <a:t>4</a:t>
            </a:fld>
            <a:endParaRPr lang="en-US"/>
          </a:p>
        </p:txBody>
      </p:sp>
      <p:sp>
        <p:nvSpPr>
          <p:cNvPr id="4" name="Content Placeholder 3">
            <a:extLst>
              <a:ext uri="{FF2B5EF4-FFF2-40B4-BE49-F238E27FC236}">
                <a16:creationId xmlns:a16="http://schemas.microsoft.com/office/drawing/2014/main" id="{F656647B-0350-2A9C-C6B0-22CF12D76C50}"/>
              </a:ext>
            </a:extLst>
          </p:cNvPr>
          <p:cNvSpPr>
            <a:spLocks noGrp="1"/>
          </p:cNvSpPr>
          <p:nvPr>
            <p:ph sz="quarter" idx="1"/>
          </p:nvPr>
        </p:nvSpPr>
        <p:spPr/>
        <p:txBody>
          <a:bodyPr>
            <a:normAutofit lnSpcReduction="10000"/>
          </a:bodyPr>
          <a:lstStyle/>
          <a:p>
            <a:r>
              <a:rPr lang="en-US" dirty="0"/>
              <a:t>Why Engaging Student Members is Important</a:t>
            </a:r>
          </a:p>
          <a:p>
            <a:r>
              <a:rPr lang="en-US" dirty="0"/>
              <a:t>Who Are Your Student Members?</a:t>
            </a:r>
          </a:p>
          <a:p>
            <a:r>
              <a:rPr lang="en-US" dirty="0"/>
              <a:t>Accessing Student Member Information</a:t>
            </a:r>
          </a:p>
          <a:p>
            <a:r>
              <a:rPr lang="en-US" dirty="0"/>
              <a:t>Student Member Support </a:t>
            </a:r>
          </a:p>
          <a:p>
            <a:pPr lvl="1"/>
            <a:r>
              <a:rPr lang="en-US" dirty="0"/>
              <a:t>CEC-provided programs and offerings</a:t>
            </a:r>
          </a:p>
          <a:p>
            <a:pPr lvl="1"/>
            <a:r>
              <a:rPr lang="en-US" dirty="0"/>
              <a:t>Supplemental programs from your Unit</a:t>
            </a:r>
          </a:p>
          <a:p>
            <a:r>
              <a:rPr lang="en-US" dirty="0"/>
              <a:t>Supporting the Transition</a:t>
            </a:r>
          </a:p>
          <a:p>
            <a:r>
              <a:rPr lang="en-US" dirty="0"/>
              <a:t>Student Chapters &amp; Your Unit’s Role</a:t>
            </a:r>
          </a:p>
          <a:p>
            <a:r>
              <a:rPr lang="en-US" dirty="0"/>
              <a:t>Advisors</a:t>
            </a:r>
          </a:p>
          <a:p>
            <a:pPr marL="0" indent="0">
              <a:buNone/>
            </a:pPr>
            <a:endParaRPr lang="en-US" dirty="0"/>
          </a:p>
        </p:txBody>
      </p:sp>
    </p:spTree>
    <p:extLst>
      <p:ext uri="{BB962C8B-B14F-4D97-AF65-F5344CB8AC3E}">
        <p14:creationId xmlns:p14="http://schemas.microsoft.com/office/powerpoint/2010/main" val="3632194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8B5E28-7ECC-0212-C11E-24B67454B710}"/>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10D097D6-175D-E8A8-0081-56D3B8175788}"/>
              </a:ext>
            </a:extLst>
          </p:cNvPr>
          <p:cNvSpPr>
            <a:spLocks noGrp="1"/>
          </p:cNvSpPr>
          <p:nvPr>
            <p:ph type="title"/>
          </p:nvPr>
        </p:nvSpPr>
        <p:spPr/>
        <p:txBody>
          <a:bodyPr/>
          <a:lstStyle/>
          <a:p>
            <a:r>
              <a:rPr lang="en-US" dirty="0"/>
              <a:t>Why Focus on Student Members?</a:t>
            </a:r>
          </a:p>
        </p:txBody>
      </p:sp>
      <p:sp>
        <p:nvSpPr>
          <p:cNvPr id="4" name="Slide Number Placeholder 3">
            <a:extLst>
              <a:ext uri="{FF2B5EF4-FFF2-40B4-BE49-F238E27FC236}">
                <a16:creationId xmlns:a16="http://schemas.microsoft.com/office/drawing/2014/main" id="{F31706CF-0865-447C-6CDF-E402F843AFF8}"/>
              </a:ext>
            </a:extLst>
          </p:cNvPr>
          <p:cNvSpPr>
            <a:spLocks noGrp="1"/>
          </p:cNvSpPr>
          <p:nvPr>
            <p:ph type="sldNum" sz="quarter" idx="11"/>
          </p:nvPr>
        </p:nvSpPr>
        <p:spPr/>
        <p:txBody>
          <a:bodyPr/>
          <a:lstStyle/>
          <a:p>
            <a:fld id="{B18394EC-998F-4A75-A298-338FFE107B74}" type="slidenum">
              <a:rPr lang="en-US" smtClean="0"/>
              <a:pPr/>
              <a:t>5</a:t>
            </a:fld>
            <a:endParaRPr lang="en-US" dirty="0"/>
          </a:p>
        </p:txBody>
      </p:sp>
    </p:spTree>
    <p:extLst>
      <p:ext uri="{BB962C8B-B14F-4D97-AF65-F5344CB8AC3E}">
        <p14:creationId xmlns:p14="http://schemas.microsoft.com/office/powerpoint/2010/main" val="990318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46A7-C6F0-BCE8-5638-ADAE3CA1834B}"/>
              </a:ext>
            </a:extLst>
          </p:cNvPr>
          <p:cNvSpPr>
            <a:spLocks noGrp="1"/>
          </p:cNvSpPr>
          <p:nvPr>
            <p:ph type="title"/>
          </p:nvPr>
        </p:nvSpPr>
        <p:spPr/>
        <p:txBody>
          <a:bodyPr/>
          <a:lstStyle/>
          <a:p>
            <a:r>
              <a:rPr lang="en-US" dirty="0"/>
              <a:t>Unit Benefits</a:t>
            </a:r>
          </a:p>
        </p:txBody>
      </p:sp>
      <p:sp>
        <p:nvSpPr>
          <p:cNvPr id="3" name="Slide Number Placeholder 2">
            <a:extLst>
              <a:ext uri="{FF2B5EF4-FFF2-40B4-BE49-F238E27FC236}">
                <a16:creationId xmlns:a16="http://schemas.microsoft.com/office/drawing/2014/main" id="{BD7F55C7-81D4-C690-1083-5BCAE69EBBAF}"/>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6</a:t>
            </a:fld>
            <a:endParaRPr lang="en-US"/>
          </a:p>
        </p:txBody>
      </p:sp>
      <p:sp>
        <p:nvSpPr>
          <p:cNvPr id="4" name="Content Placeholder 3">
            <a:extLst>
              <a:ext uri="{FF2B5EF4-FFF2-40B4-BE49-F238E27FC236}">
                <a16:creationId xmlns:a16="http://schemas.microsoft.com/office/drawing/2014/main" id="{69C14548-13F6-4D21-CEDC-7D1B875F5F78}"/>
              </a:ext>
            </a:extLst>
          </p:cNvPr>
          <p:cNvSpPr>
            <a:spLocks noGrp="1"/>
          </p:cNvSpPr>
          <p:nvPr>
            <p:ph sz="quarter" idx="1"/>
          </p:nvPr>
        </p:nvSpPr>
        <p:spPr/>
        <p:txBody>
          <a:bodyPr/>
          <a:lstStyle/>
          <a:p>
            <a:r>
              <a:rPr lang="en-US" dirty="0"/>
              <a:t>Retention of members</a:t>
            </a:r>
          </a:p>
          <a:p>
            <a:r>
              <a:rPr lang="en-US" dirty="0"/>
              <a:t>Retention of professionals in the field</a:t>
            </a:r>
          </a:p>
          <a:p>
            <a:r>
              <a:rPr lang="en-US" dirty="0"/>
              <a:t>Regular programs and events yield higher engagement</a:t>
            </a:r>
          </a:p>
          <a:p>
            <a:r>
              <a:rPr lang="en-US" dirty="0"/>
              <a:t>Ability to normalize engagement opportunities and support systems offered by the Unit</a:t>
            </a:r>
          </a:p>
          <a:p>
            <a:r>
              <a:rPr lang="en-US" dirty="0"/>
              <a:t>Potential to tap into early volunteerism opportunities</a:t>
            </a:r>
          </a:p>
        </p:txBody>
      </p:sp>
    </p:spTree>
    <p:extLst>
      <p:ext uri="{BB962C8B-B14F-4D97-AF65-F5344CB8AC3E}">
        <p14:creationId xmlns:p14="http://schemas.microsoft.com/office/powerpoint/2010/main" val="3122969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2FAC8-9789-6B7F-7337-1560CE71F0AE}"/>
              </a:ext>
            </a:extLst>
          </p:cNvPr>
          <p:cNvSpPr>
            <a:spLocks noGrp="1"/>
          </p:cNvSpPr>
          <p:nvPr>
            <p:ph type="title"/>
          </p:nvPr>
        </p:nvSpPr>
        <p:spPr/>
        <p:txBody>
          <a:bodyPr/>
          <a:lstStyle/>
          <a:p>
            <a:r>
              <a:rPr lang="en-US" dirty="0"/>
              <a:t>Student Members…</a:t>
            </a:r>
          </a:p>
        </p:txBody>
      </p:sp>
      <p:sp>
        <p:nvSpPr>
          <p:cNvPr id="3" name="Slide Number Placeholder 2">
            <a:extLst>
              <a:ext uri="{FF2B5EF4-FFF2-40B4-BE49-F238E27FC236}">
                <a16:creationId xmlns:a16="http://schemas.microsoft.com/office/drawing/2014/main" id="{08F8A405-FA63-1AF5-C881-DCB14F28B074}"/>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7</a:t>
            </a:fld>
            <a:endParaRPr lang="en-US"/>
          </a:p>
        </p:txBody>
      </p:sp>
      <p:sp>
        <p:nvSpPr>
          <p:cNvPr id="4" name="Content Placeholder 3">
            <a:extLst>
              <a:ext uri="{FF2B5EF4-FFF2-40B4-BE49-F238E27FC236}">
                <a16:creationId xmlns:a16="http://schemas.microsoft.com/office/drawing/2014/main" id="{BC38EFEB-AE8E-B8E5-8D86-4AA5E19B6A1B}"/>
              </a:ext>
            </a:extLst>
          </p:cNvPr>
          <p:cNvSpPr>
            <a:spLocks noGrp="1"/>
          </p:cNvSpPr>
          <p:nvPr>
            <p:ph sz="quarter" idx="1"/>
          </p:nvPr>
        </p:nvSpPr>
        <p:spPr/>
        <p:txBody>
          <a:bodyPr>
            <a:normAutofit/>
          </a:bodyPr>
          <a:lstStyle/>
          <a:p>
            <a:r>
              <a:rPr lang="en-US" dirty="0"/>
              <a:t>Are the next generation of the workforce and become your early career and professional members!</a:t>
            </a:r>
          </a:p>
          <a:p>
            <a:r>
              <a:rPr lang="en-US" dirty="0"/>
              <a:t>Are seeking mentorship and support systems</a:t>
            </a:r>
          </a:p>
          <a:p>
            <a:r>
              <a:rPr lang="en-US" dirty="0"/>
              <a:t>Are more focused in professional organizations than social organizations (this is different from 10 years ago!)</a:t>
            </a:r>
          </a:p>
          <a:p>
            <a:r>
              <a:rPr lang="en-US" dirty="0"/>
              <a:t>Gen Z is most like their parents’ generation (Gen X)</a:t>
            </a:r>
          </a:p>
          <a:p>
            <a:r>
              <a:rPr lang="en-US" b="1" dirty="0"/>
              <a:t>Seeking experiences with a high ROI</a:t>
            </a:r>
          </a:p>
        </p:txBody>
      </p:sp>
    </p:spTree>
    <p:extLst>
      <p:ext uri="{BB962C8B-B14F-4D97-AF65-F5344CB8AC3E}">
        <p14:creationId xmlns:p14="http://schemas.microsoft.com/office/powerpoint/2010/main" val="2438790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FE0C-EB00-F9A9-2338-7217101658B4}"/>
              </a:ext>
            </a:extLst>
          </p:cNvPr>
          <p:cNvSpPr>
            <a:spLocks noGrp="1"/>
          </p:cNvSpPr>
          <p:nvPr>
            <p:ph type="title"/>
          </p:nvPr>
        </p:nvSpPr>
        <p:spPr/>
        <p:txBody>
          <a:bodyPr/>
          <a:lstStyle/>
          <a:p>
            <a:r>
              <a:rPr lang="en-US" dirty="0"/>
              <a:t>The Journey</a:t>
            </a:r>
          </a:p>
        </p:txBody>
      </p:sp>
      <p:sp>
        <p:nvSpPr>
          <p:cNvPr id="3" name="Slide Number Placeholder 2">
            <a:extLst>
              <a:ext uri="{FF2B5EF4-FFF2-40B4-BE49-F238E27FC236}">
                <a16:creationId xmlns:a16="http://schemas.microsoft.com/office/drawing/2014/main" id="{8ECAC5AE-9E33-37B2-B7B5-E6902EC16530}"/>
              </a:ext>
            </a:extLst>
          </p:cNvPr>
          <p:cNvSpPr>
            <a:spLocks noGrp="1"/>
          </p:cNvSpPr>
          <p:nvPr>
            <p:ph type="sldNum" sz="quarter" idx="12"/>
          </p:nvPr>
        </p:nvSpPr>
        <p:spPr/>
        <p:txBody>
          <a:bodyPr>
            <a:normAutofit fontScale="85000" lnSpcReduction="20000"/>
          </a:bodyPr>
          <a:lstStyle/>
          <a:p>
            <a:fld id="{B18394EC-998F-4A75-A298-338FFE107B74}" type="slidenum">
              <a:rPr lang="en-US" smtClean="0"/>
              <a:pPr/>
              <a:t>8</a:t>
            </a:fld>
            <a:endParaRPr lang="en-US"/>
          </a:p>
        </p:txBody>
      </p:sp>
      <p:graphicFrame>
        <p:nvGraphicFramePr>
          <p:cNvPr id="7" name="Content Placeholder 6">
            <a:extLst>
              <a:ext uri="{FF2B5EF4-FFF2-40B4-BE49-F238E27FC236}">
                <a16:creationId xmlns:a16="http://schemas.microsoft.com/office/drawing/2014/main" id="{A1EAC153-098D-4C4A-C2DD-8DAE794B1F4B}"/>
              </a:ext>
            </a:extLst>
          </p:cNvPr>
          <p:cNvGraphicFramePr>
            <a:graphicFrameLocks noGrp="1"/>
          </p:cNvGraphicFramePr>
          <p:nvPr>
            <p:ph sz="quarter" idx="1"/>
            <p:extLst>
              <p:ext uri="{D42A27DB-BD31-4B8C-83A1-F6EECF244321}">
                <p14:modId xmlns:p14="http://schemas.microsoft.com/office/powerpoint/2010/main" val="3721803517"/>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4741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32AFE9-5A35-E4D8-E74C-3B7D61193958}"/>
              </a:ext>
            </a:extLst>
          </p:cNvPr>
          <p:cNvSpPr>
            <a:spLocks noGrp="1"/>
          </p:cNvSpPr>
          <p:nvPr>
            <p:ph type="body" idx="1"/>
          </p:nvPr>
        </p:nvSpPr>
        <p:spPr/>
        <p:txBody>
          <a:bodyPr/>
          <a:lstStyle/>
          <a:p>
            <a:r>
              <a:rPr lang="en-US" dirty="0"/>
              <a:t>Here’s what we know about our student members.</a:t>
            </a:r>
          </a:p>
        </p:txBody>
      </p:sp>
      <p:sp>
        <p:nvSpPr>
          <p:cNvPr id="3" name="Title 2">
            <a:extLst>
              <a:ext uri="{FF2B5EF4-FFF2-40B4-BE49-F238E27FC236}">
                <a16:creationId xmlns:a16="http://schemas.microsoft.com/office/drawing/2014/main" id="{1AE54B1C-0E39-E4D2-402B-D904342C98A8}"/>
              </a:ext>
            </a:extLst>
          </p:cNvPr>
          <p:cNvSpPr>
            <a:spLocks noGrp="1"/>
          </p:cNvSpPr>
          <p:nvPr>
            <p:ph type="title"/>
          </p:nvPr>
        </p:nvSpPr>
        <p:spPr/>
        <p:txBody>
          <a:bodyPr/>
          <a:lstStyle/>
          <a:p>
            <a:r>
              <a:rPr lang="en-US" dirty="0"/>
              <a:t>Who are they?</a:t>
            </a:r>
          </a:p>
        </p:txBody>
      </p:sp>
      <p:sp>
        <p:nvSpPr>
          <p:cNvPr id="4" name="Slide Number Placeholder 3">
            <a:extLst>
              <a:ext uri="{FF2B5EF4-FFF2-40B4-BE49-F238E27FC236}">
                <a16:creationId xmlns:a16="http://schemas.microsoft.com/office/drawing/2014/main" id="{D1FCC714-4F40-C9B2-2079-25E8FC779B97}"/>
              </a:ext>
            </a:extLst>
          </p:cNvPr>
          <p:cNvSpPr>
            <a:spLocks noGrp="1"/>
          </p:cNvSpPr>
          <p:nvPr>
            <p:ph type="sldNum" sz="quarter" idx="11"/>
          </p:nvPr>
        </p:nvSpPr>
        <p:spPr/>
        <p:txBody>
          <a:bodyPr/>
          <a:lstStyle/>
          <a:p>
            <a:fld id="{B18394EC-998F-4A75-A298-338FFE107B74}" type="slidenum">
              <a:rPr lang="en-US" smtClean="0"/>
              <a:pPr/>
              <a:t>9</a:t>
            </a:fld>
            <a:endParaRPr lang="en-US" dirty="0"/>
          </a:p>
        </p:txBody>
      </p:sp>
    </p:spTree>
    <p:extLst>
      <p:ext uri="{BB962C8B-B14F-4D97-AF65-F5344CB8AC3E}">
        <p14:creationId xmlns:p14="http://schemas.microsoft.com/office/powerpoint/2010/main" val="46759066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EC_template_v1">
  <a:themeElements>
    <a:clrScheme name="Custom 1">
      <a:dk1>
        <a:sysClr val="windowText" lastClr="000000"/>
      </a:dk1>
      <a:lt1>
        <a:sysClr val="window" lastClr="FFFFFF"/>
      </a:lt1>
      <a:dk2>
        <a:srgbClr val="548BB7"/>
      </a:dk2>
      <a:lt2>
        <a:srgbClr val="EBDDC3"/>
      </a:lt2>
      <a:accent1>
        <a:srgbClr val="002060"/>
      </a:accent1>
      <a:accent2>
        <a:srgbClr val="C00000"/>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EC_template_v1">
  <a:themeElements>
    <a:clrScheme name="Custom 1">
      <a:dk1>
        <a:sysClr val="windowText" lastClr="000000"/>
      </a:dk1>
      <a:lt1>
        <a:sysClr val="window" lastClr="FFFFFF"/>
      </a:lt1>
      <a:dk2>
        <a:srgbClr val="548BB7"/>
      </a:dk2>
      <a:lt2>
        <a:srgbClr val="EBDDC3"/>
      </a:lt2>
      <a:accent1>
        <a:srgbClr val="002060"/>
      </a:accent1>
      <a:accent2>
        <a:srgbClr val="C00000"/>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27e65b1-c2a8-44b8-81d9-7882bc18dec3" xsi:nil="true"/>
    <lcf76f155ced4ddcb4097134ff3c332f xmlns="55d90b30-3abf-45d6-a953-62c750a1e83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E77FCBF9BB59348B8D65BA922C1F98B" ma:contentTypeVersion="17" ma:contentTypeDescription="Create a new document." ma:contentTypeScope="" ma:versionID="1a030b2aedf81efbedb3d2ee5db513e2">
  <xsd:schema xmlns:xsd="http://www.w3.org/2001/XMLSchema" xmlns:xs="http://www.w3.org/2001/XMLSchema" xmlns:p="http://schemas.microsoft.com/office/2006/metadata/properties" xmlns:ns2="55d90b30-3abf-45d6-a953-62c750a1e836" xmlns:ns3="a27e65b1-c2a8-44b8-81d9-7882bc18dec3" targetNamespace="http://schemas.microsoft.com/office/2006/metadata/properties" ma:root="true" ma:fieldsID="2a2f7e9711d094af3e529b3a0f88675d" ns2:_="" ns3:_="">
    <xsd:import namespace="55d90b30-3abf-45d6-a953-62c750a1e836"/>
    <xsd:import namespace="a27e65b1-c2a8-44b8-81d9-7882bc18de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d90b30-3abf-45d6-a953-62c750a1e8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89e0dcc-075b-4be2-a307-94eac9fb49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7e65b1-c2a8-44b8-81d9-7882bc18de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945d29f-fb3e-4a65-81b0-fe23f878fada}" ma:internalName="TaxCatchAll" ma:showField="CatchAllData" ma:web="a27e65b1-c2a8-44b8-81d9-7882bc18de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E38DAD-8C56-4D91-AE85-03E90547674B}">
  <ds:schemaRefs>
    <ds:schemaRef ds:uri="http://schemas.microsoft.com/office/2006/metadata/properties"/>
    <ds:schemaRef ds:uri="http://schemas.microsoft.com/office/infopath/2007/PartnerControls"/>
    <ds:schemaRef ds:uri="a27e65b1-c2a8-44b8-81d9-7882bc18dec3"/>
    <ds:schemaRef ds:uri="55d90b30-3abf-45d6-a953-62c750a1e836"/>
  </ds:schemaRefs>
</ds:datastoreItem>
</file>

<file path=customXml/itemProps2.xml><?xml version="1.0" encoding="utf-8"?>
<ds:datastoreItem xmlns:ds="http://schemas.openxmlformats.org/officeDocument/2006/customXml" ds:itemID="{D11C8B1E-481A-4CF6-BDCD-6447C219F0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d90b30-3abf-45d6-a953-62c750a1e836"/>
    <ds:schemaRef ds:uri="a27e65b1-c2a8-44b8-81d9-7882bc18de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0F3BAA-1147-4D60-8677-686D1406A8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TM04033925[[fn=Droplet]]</Template>
  <TotalTime>42576</TotalTime>
  <Words>2502</Words>
  <Application>Microsoft Office PowerPoint</Application>
  <PresentationFormat>On-screen Show (4:3)</PresentationFormat>
  <Paragraphs>302</Paragraphs>
  <Slides>28</Slides>
  <Notes>12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Arial</vt:lpstr>
      <vt:lpstr>Avenir-Book</vt:lpstr>
      <vt:lpstr>Calibri</vt:lpstr>
      <vt:lpstr>Rubik</vt:lpstr>
      <vt:lpstr>Symbol</vt:lpstr>
      <vt:lpstr>Tahoma</vt:lpstr>
      <vt:lpstr>Tw Cen MT</vt:lpstr>
      <vt:lpstr>Wingdings</vt:lpstr>
      <vt:lpstr>Wingdings 2</vt:lpstr>
      <vt:lpstr>CEC_template_v1</vt:lpstr>
      <vt:lpstr>CEC_template_v1</vt:lpstr>
      <vt:lpstr>Supporting your student members</vt:lpstr>
      <vt:lpstr>Attendance</vt:lpstr>
      <vt:lpstr>How to Update Your Zoom Name</vt:lpstr>
      <vt:lpstr>Agenda</vt:lpstr>
      <vt:lpstr>Why Focus on Student Members?</vt:lpstr>
      <vt:lpstr>Unit Benefits</vt:lpstr>
      <vt:lpstr>Student Members…</vt:lpstr>
      <vt:lpstr>The Journey</vt:lpstr>
      <vt:lpstr>Who are they?</vt:lpstr>
      <vt:lpstr>Our Pre-Service and Graduate Student Members</vt:lpstr>
      <vt:lpstr>Traditional Students</vt:lpstr>
      <vt:lpstr>Non-Traditional Students</vt:lpstr>
      <vt:lpstr>Our Membership</vt:lpstr>
      <vt:lpstr>Accessing Student Member Information</vt:lpstr>
      <vt:lpstr>Pulling Member Lists &amp; Sorting</vt:lpstr>
      <vt:lpstr>Sorting Your List</vt:lpstr>
      <vt:lpstr>Student Member Support </vt:lpstr>
      <vt:lpstr>Identifying Your Support Level</vt:lpstr>
      <vt:lpstr>Student Member Support </vt:lpstr>
      <vt:lpstr>Consider The Following</vt:lpstr>
      <vt:lpstr>Consider The Following</vt:lpstr>
      <vt:lpstr>Consider The Following</vt:lpstr>
      <vt:lpstr>Supporting the Transition</vt:lpstr>
      <vt:lpstr>Supporting the Transition</vt:lpstr>
      <vt:lpstr>Supporting the Transition</vt:lpstr>
      <vt:lpstr>Reminders/Sharing of Member Benefits</vt:lpstr>
      <vt:lpstr>CEC Second: Webinar Hosting</vt:lpstr>
      <vt:lpstr>THANK YOU!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Inchauteguiz</dc:creator>
  <cp:lastModifiedBy>Danielle Wieczorek</cp:lastModifiedBy>
  <cp:revision>279</cp:revision>
  <cp:lastPrinted>2018-07-10T16:39:07Z</cp:lastPrinted>
  <dcterms:created xsi:type="dcterms:W3CDTF">2017-04-05T12:52:39Z</dcterms:created>
  <dcterms:modified xsi:type="dcterms:W3CDTF">2023-09-13T13:10:10Z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0x0101003E77FCBF9BB59348B8D65BA922C1F98B</vt:lpwstr>
  </property>
  <property fmtid="{D5CDD505-2E9C-101B-9397-08002B2CF9AE}" pid="3" name="MediaServiceImageTags">
    <vt:lpwstr/>
  </property>
</Properties>
</file>