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763CE51-0000-9571-D6A3-BA5C10A9DA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DD31BB-34CE-4421-0392-F156F753E2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FEF57B-1DCF-4B76-426C-0553029A26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3520D-907A-481A-8942-7BFA971793A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A0E37E-F1A2-2A4D-944E-E152D9F414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BBD16-0C02-45EF-B4CB-D597E10E2EC2}" type="datetimeFigureOut">
              <a:rPr lang="en-US" smtClean="0"/>
              <a:t>12/11/2023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62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602B0-3091-2144-2BBB-5D267142FE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DE5622-3F8A-DBE7-4800-C4AB2DAF63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A6B404-7AB3-56BF-BC3C-70FA8B5BB6A2}"/>
              </a:ext>
            </a:extLst>
          </p:cNvPr>
          <p:cNvSpPr txBox="1"/>
          <p:nvPr userDrawn="1"/>
        </p:nvSpPr>
        <p:spPr>
          <a:xfrm>
            <a:off x="0" y="6471416"/>
            <a:ext cx="4399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#CEC2024</a:t>
            </a:r>
          </a:p>
        </p:txBody>
      </p:sp>
      <p:pic>
        <p:nvPicPr>
          <p:cNvPr id="6" name="Picture 5" descr="A black object with a green background&#10;&#10;Description automatically generated">
            <a:extLst>
              <a:ext uri="{FF2B5EF4-FFF2-40B4-BE49-F238E27FC236}">
                <a16:creationId xmlns:a16="http://schemas.microsoft.com/office/drawing/2014/main" id="{E23C2EE7-2767-B119-83C7-29EA21DEF2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4"/>
            <a:ext cx="12192000" cy="281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32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01C6F-032B-9C16-EB33-47F6FCBB9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D72B1-6F1B-36D3-05BF-072DB0203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6643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C329D-12F7-E1F1-0120-6C37A4D9C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179536-5AEB-4666-3027-23F4BD7A6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164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17902-E6BD-F1C0-5822-E3DCCA55F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A2204-DE87-AFCD-BB59-44103A6EF5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696C3E-540E-0CC3-C3FC-E5DA2105D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671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F11B3-6248-43D3-594A-7BB6F20FB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F0243-5F64-3FF1-C33C-93EF16D61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E78C32-C2B0-1771-9D26-57906C1BF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979A47-4E33-A28D-0265-9DA677AE9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896317-EDFA-84ED-56E6-6CA6650C5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41001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53CBB-CF30-2C99-2ACB-9707CCB2A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34971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B3059-24B8-65AD-67DA-3C36FF850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54EE5-C348-0479-09ED-522F5142E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7E699F-68AA-7902-6305-490097961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842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1BEDF-94B2-0002-1CEF-9E99ACA68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773D23-EF8E-6E0D-28ED-9C6B1CF035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5D2AC0-3874-7ADB-9F00-AFD2DC7AE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0480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5AD7B7-D22E-F594-39FC-F5D2A71CE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5EF035-98D6-C433-64B6-5C69EBAA1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DA5853-33DC-5348-65C9-D5E1C26FBF25}"/>
              </a:ext>
            </a:extLst>
          </p:cNvPr>
          <p:cNvSpPr txBox="1"/>
          <p:nvPr userDrawn="1"/>
        </p:nvSpPr>
        <p:spPr>
          <a:xfrm>
            <a:off x="0" y="6471416"/>
            <a:ext cx="4399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#CEC2024</a:t>
            </a:r>
          </a:p>
        </p:txBody>
      </p:sp>
      <p:pic>
        <p:nvPicPr>
          <p:cNvPr id="6" name="Picture 5" descr="A black background with a black border&#10;&#10;Description automatically generated">
            <a:extLst>
              <a:ext uri="{FF2B5EF4-FFF2-40B4-BE49-F238E27FC236}">
                <a16:creationId xmlns:a16="http://schemas.microsoft.com/office/drawing/2014/main" id="{C066FDC5-E9B5-AB33-3303-6625D8071D5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43680"/>
            <a:ext cx="12192000" cy="281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77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microsoft.com/en-us/office/make-your-powerpoint-presentations-accessible-to-people-with-disabilities-6f7772b2-2f33-4bd2-8ca7-dae3b2b3ef25#PickTab=Window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E7C5739-FC85-DCFE-1DF0-11B2CC122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0617" y="1811045"/>
            <a:ext cx="9978501" cy="2945090"/>
          </a:xfrm>
        </p:spPr>
        <p:txBody>
          <a:bodyPr>
            <a:normAutofit/>
          </a:bodyPr>
          <a:lstStyle/>
          <a:p>
            <a:r>
              <a:rPr lang="en-US" sz="5000" dirty="0"/>
              <a:t>Presentation Title Goes Here (Please provide </a:t>
            </a:r>
            <a:br>
              <a:rPr lang="en-US" sz="5000" dirty="0"/>
            </a:br>
            <a:r>
              <a:rPr lang="en-US" sz="5000" dirty="0"/>
              <a:t>full title of </a:t>
            </a:r>
            <a:br>
              <a:rPr lang="en-US" sz="5000" dirty="0"/>
            </a:br>
            <a:r>
              <a:rPr lang="en-US" sz="5000" dirty="0"/>
              <a:t>your presentation)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3295B93-97DD-88D7-B9CF-C5E0FDA4A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7867" y="4880427"/>
            <a:ext cx="9144000" cy="1655762"/>
          </a:xfrm>
        </p:spPr>
        <p:txBody>
          <a:bodyPr/>
          <a:lstStyle/>
          <a:p>
            <a:r>
              <a:rPr lang="en-US" dirty="0"/>
              <a:t>Presenter Names</a:t>
            </a:r>
          </a:p>
        </p:txBody>
      </p:sp>
    </p:spTree>
    <p:extLst>
      <p:ext uri="{BB962C8B-B14F-4D97-AF65-F5344CB8AC3E}">
        <p14:creationId xmlns:p14="http://schemas.microsoft.com/office/powerpoint/2010/main" val="346450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207B7-9F38-9681-215C-0BD7BE48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Use This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3B4EE-5D3F-1722-8504-123D5DD60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CEC requires use of this template for all sessions presented at CEC 2024</a:t>
            </a:r>
          </a:p>
          <a:p>
            <a:r>
              <a:rPr lang="en-US" dirty="0"/>
              <a:t>The font sizes and colors have been set for accessibility purposes</a:t>
            </a:r>
          </a:p>
          <a:p>
            <a:pPr lvl="1"/>
            <a:r>
              <a:rPr lang="en-US" dirty="0"/>
              <a:t>Do NOT change the default font or font sizes.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404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6EF6B-CBB4-B6D0-9D7C-CF68D2C78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Use This Template Pt.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4C5D4-746F-AA1A-BA91-AB66C8FF8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either insert new slides, or duplicate these guidance slides to add your own content.</a:t>
            </a:r>
            <a:endParaRPr lang="en-US" b="1" dirty="0"/>
          </a:p>
          <a:p>
            <a:r>
              <a:rPr lang="en-US" dirty="0"/>
              <a:t>Be sure to delete these guidance slides before saving your presentation in its final form!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701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6F960-A1B0-5936-837E-428B2CBEE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DC0AF-F19D-7061-CA78-E21EF2611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forget to make sure your PowerPoint is accessible:</a:t>
            </a:r>
          </a:p>
          <a:p>
            <a:pPr lvl="1"/>
            <a:r>
              <a:rPr lang="en-US" dirty="0">
                <a:hlinkClick r:id="rId2"/>
              </a:rPr>
              <a:t>https://support.microsoft.com/en-us/office/make-your-powerpoint-presentations-accessible-to-people-with-disabilities-6f7772b2-2f33-4bd2-8ca7-dae3b2b3ef25#PickTab=Windows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The “Always Use Subtitles” function has been activated for this PowerPoint presentation. This feature is part of the Microsoft 365 package and may not work on older versions of PowerPoint.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791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8C0DB-1275-4213-3EB8-C1B0846C0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Slides as Handouts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41CA2-94FE-F7B0-5656-12DF9C209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make your slides available as a handout that will be uploaded to the app, be sure to save them as a PDF with two slides per page.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089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82D40"/>
      </a:dk2>
      <a:lt2>
        <a:srgbClr val="E7E6E6"/>
      </a:lt2>
      <a:accent1>
        <a:srgbClr val="231F20"/>
      </a:accent1>
      <a:accent2>
        <a:srgbClr val="A62326"/>
      </a:accent2>
      <a:accent3>
        <a:srgbClr val="994F27"/>
      </a:accent3>
      <a:accent4>
        <a:srgbClr val="B2A469"/>
      </a:accent4>
      <a:accent5>
        <a:srgbClr val="637253"/>
      </a:accent5>
      <a:accent6>
        <a:srgbClr val="000000"/>
      </a:accent6>
      <a:hlink>
        <a:srgbClr val="2E567A"/>
      </a:hlink>
      <a:folHlink>
        <a:srgbClr val="2E567A"/>
      </a:folHlink>
    </a:clrScheme>
    <a:fontScheme name="Custom 1">
      <a:majorFont>
        <a:latin typeface="Heebo ExtraBold"/>
        <a:ea typeface=""/>
        <a:cs typeface=""/>
      </a:majorFont>
      <a:minorFont>
        <a:latin typeface="Hee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6464</TotalTime>
  <Words>194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Heebo</vt:lpstr>
      <vt:lpstr>Heebo ExtraBold</vt:lpstr>
      <vt:lpstr>Office Theme</vt:lpstr>
      <vt:lpstr>Presentation Title Goes Here (Please provide  full title of  your presentation)</vt:lpstr>
      <vt:lpstr>How to Use This Template</vt:lpstr>
      <vt:lpstr>How to Use This Template Pt. 2</vt:lpstr>
      <vt:lpstr>Accessibility</vt:lpstr>
      <vt:lpstr>Slides as Handouts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Lara Fahey</dc:creator>
  <cp:lastModifiedBy>Lara Fahey</cp:lastModifiedBy>
  <cp:revision>9</cp:revision>
  <dcterms:created xsi:type="dcterms:W3CDTF">2023-09-25T02:09:25Z</dcterms:created>
  <dcterms:modified xsi:type="dcterms:W3CDTF">2023-12-11T17:03:40Z</dcterms:modified>
</cp:coreProperties>
</file>