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7"/>
  </p:handout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154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763CE51-0000-9571-D6A3-BA5C10A9DA2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DD31BB-34CE-4421-0392-F156F753E2A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FEF57B-1DCF-4B76-426C-0553029A26A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23520D-907A-481A-8942-7BFA971793AF}" type="slidenum">
              <a:rPr lang="en-US" smtClean="0"/>
              <a:t>‹#›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A0E37E-F1A2-2A4D-944E-E152D9F4148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2BBD16-0C02-45EF-B4CB-D597E10E2EC2}" type="datetimeFigureOut">
              <a:rPr lang="en-US" smtClean="0"/>
              <a:t>1/24/2025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2622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A61A4721-85BD-9B9E-DD24-65B9B327657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3B602B0-3091-2144-2BBB-5D267142FE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5760" y="1122363"/>
            <a:ext cx="6458989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DE5622-3F8A-DBE7-4800-C4AB2DAF63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5760" y="3602038"/>
            <a:ext cx="6458989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769322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01C6F-032B-9C16-EB33-47F6FCBB9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009651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DD72B1-6F1B-36D3-05BF-072DB02036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2509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66643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DC329D-12F7-E1F1-0120-6C37A4D9C2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179536-5AEB-4666-3027-23F4BD7A63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1164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0A2204-DE87-AFCD-BB59-44103A6EF5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2676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696C3E-540E-0CC3-C3FC-E5DA2105D3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2676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B0D3F47E-FEF9-275F-6F0E-09CAF41A82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009651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56716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4F0243-5F64-3FF1-C33C-93EF16D615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E78C32-C2B0-1771-9D26-57906C1BFE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58815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5979A47-4E33-A28D-0265-9DA677AE9F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896317-EDFA-84ED-56E6-6CA6650C54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58815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1ADB7C71-7B2C-3DD6-4AA6-74172B3578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009651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41001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056715BD-D2E1-D79C-833F-816F309E8C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009651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34971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7B3059-24B8-65AD-67DA-3C36FF8500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81644"/>
            <a:ext cx="3932237" cy="137575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754EE5-C348-0479-09ED-522F5142E9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7E699F-68AA-7902-6305-490097961D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2842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F1BEDF-94B2-0002-1CEF-9E99ACA68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98268"/>
            <a:ext cx="3932237" cy="1359131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1773D23-EF8E-6E0D-28ED-9C6B1CF035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5D2AC0-3874-7ADB-9F00-AFD2DC7AE4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50480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2E688D1C-530D-0EEC-374D-8167D5015567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35AD7B7-D22E-F594-39FC-F5D2A71CE8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5EF035-98D6-C433-64B6-5C69EBAA1E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32776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6" r:id="rId7"/>
    <p:sldLayoutId id="2147483657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support.microsoft.com/en-us/office/make-your-powerpoint-presentations-accessible-to-people-with-disabilities-6f7772b2-2f33-4bd2-8ca7-dae3b2b3ef25#PickTab=Window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E7C5739-FC85-DCFE-1DF0-11B2CC1229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0617" y="1811045"/>
            <a:ext cx="6605801" cy="2945090"/>
          </a:xfrm>
        </p:spPr>
        <p:txBody>
          <a:bodyPr>
            <a:normAutofit fontScale="90000"/>
          </a:bodyPr>
          <a:lstStyle/>
          <a:p>
            <a:r>
              <a:rPr lang="en-US" sz="5000" dirty="0"/>
              <a:t>Presentation Title Goes Here (Please provide </a:t>
            </a:r>
            <a:br>
              <a:rPr lang="en-US" sz="5000" dirty="0"/>
            </a:br>
            <a:r>
              <a:rPr lang="en-US" sz="5000" dirty="0"/>
              <a:t>full title of </a:t>
            </a:r>
            <a:br>
              <a:rPr lang="en-US" sz="5000" dirty="0"/>
            </a:br>
            <a:r>
              <a:rPr lang="en-US" sz="5000" dirty="0"/>
              <a:t>your presentation)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B3295B93-97DD-88D7-B9CF-C5E0FDA4A4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7867" y="4880427"/>
            <a:ext cx="6188551" cy="1184813"/>
          </a:xfrm>
        </p:spPr>
        <p:txBody>
          <a:bodyPr/>
          <a:lstStyle/>
          <a:p>
            <a:r>
              <a:rPr lang="en-US" dirty="0"/>
              <a:t>Presenter Names</a:t>
            </a:r>
          </a:p>
        </p:txBody>
      </p:sp>
    </p:spTree>
    <p:extLst>
      <p:ext uri="{BB962C8B-B14F-4D97-AF65-F5344CB8AC3E}">
        <p14:creationId xmlns:p14="http://schemas.microsoft.com/office/powerpoint/2010/main" val="346450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0207B7-9F38-9681-215C-0BD7BE485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Use This Template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13B4EE-5D3F-1722-8504-123D5DD600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CEC requires use of this template for all sessions presented at CEC 2025</a:t>
            </a:r>
          </a:p>
          <a:p>
            <a:r>
              <a:rPr lang="en-US" dirty="0"/>
              <a:t>The font sizes and colors have been set for accessibility purposes</a:t>
            </a:r>
          </a:p>
          <a:p>
            <a:pPr lvl="1"/>
            <a:r>
              <a:rPr lang="en-US" dirty="0"/>
              <a:t>Do NOT change the default font or font sizes.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3404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6EF6B-CBB4-B6D0-9D7C-CF68D2C780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Use This Template Pt.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84C5D4-746F-AA1A-BA91-AB66C8FF86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can either insert new slides or duplicate these guidance slides to add your own content.</a:t>
            </a:r>
            <a:endParaRPr lang="en-US" b="1" dirty="0"/>
          </a:p>
          <a:p>
            <a:r>
              <a:rPr lang="en-US" dirty="0"/>
              <a:t>Be sure to delete these guidance slides before saving your presentation in its final form!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87010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B6F960-A1B0-5936-837E-428B2CBEE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Accessibility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CDC0AF-F19D-7061-CA78-E21EF26119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Don’t forget to make sure your PowerPoint is accessible:</a:t>
            </a:r>
          </a:p>
          <a:p>
            <a:pPr lvl="1"/>
            <a:r>
              <a:rPr lang="en-US" dirty="0">
                <a:hlinkClick r:id="rId2"/>
              </a:rPr>
              <a:t>https://support.microsoft.com/en-us/office/make-your-powerpoint-presentations-accessible-to-people-with-disabilities-6f7772b2-2f33-4bd2-8ca7-dae3b2b3ef25#PickTab=Windows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/>
              <a:t>The “Always Use Subtitles” function has been activated for this PowerPoint presentation. This feature is part of the Microsoft 365 package and may not work on older versions of PowerPoint.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7915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58C0DB-1275-4213-3EB8-C1B0846C0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Slides as Handouts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241CA2-94FE-F7B0-5656-12DF9C209C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make your slides available as a handout that will be uploaded to the app, be sure to save them as a PDF with two slides per page.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0897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82D40"/>
      </a:dk2>
      <a:lt2>
        <a:srgbClr val="E7E6E6"/>
      </a:lt2>
      <a:accent1>
        <a:srgbClr val="231F20"/>
      </a:accent1>
      <a:accent2>
        <a:srgbClr val="A62326"/>
      </a:accent2>
      <a:accent3>
        <a:srgbClr val="994F27"/>
      </a:accent3>
      <a:accent4>
        <a:srgbClr val="B2A469"/>
      </a:accent4>
      <a:accent5>
        <a:srgbClr val="637253"/>
      </a:accent5>
      <a:accent6>
        <a:srgbClr val="000000"/>
      </a:accent6>
      <a:hlink>
        <a:srgbClr val="2E567A"/>
      </a:hlink>
      <a:folHlink>
        <a:srgbClr val="2E567A"/>
      </a:folHlink>
    </a:clrScheme>
    <a:fontScheme name="Custom 1">
      <a:majorFont>
        <a:latin typeface="Heebo ExtraBold"/>
        <a:ea typeface=""/>
        <a:cs typeface=""/>
      </a:majorFont>
      <a:minorFont>
        <a:latin typeface="Heeb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7914</TotalTime>
  <Words>193</Words>
  <Application>Microsoft Office PowerPoint</Application>
  <PresentationFormat>Widescreen</PresentationFormat>
  <Paragraphs>16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Heebo</vt:lpstr>
      <vt:lpstr>Heebo ExtraBold</vt:lpstr>
      <vt:lpstr>Office Theme</vt:lpstr>
      <vt:lpstr>Presentation Title Goes Here (Please provide  full title of  your presentation)</vt:lpstr>
      <vt:lpstr>How to Use This Template</vt:lpstr>
      <vt:lpstr>How to Use This Template Pt. 2</vt:lpstr>
      <vt:lpstr>Accessibility</vt:lpstr>
      <vt:lpstr>Slides as Handouts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Lara Fahey</dc:creator>
  <cp:lastModifiedBy>Lara Fahey</cp:lastModifiedBy>
  <cp:revision>16</cp:revision>
  <dcterms:created xsi:type="dcterms:W3CDTF">2023-09-25T02:09:25Z</dcterms:created>
  <dcterms:modified xsi:type="dcterms:W3CDTF">2025-01-24T19:11:09Z</dcterms:modified>
</cp:coreProperties>
</file>